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66" autoAdjust="0"/>
    <p:restoredTop sz="95427" autoAdjust="0"/>
  </p:normalViewPr>
  <p:slideViewPr>
    <p:cSldViewPr>
      <p:cViewPr varScale="1">
        <p:scale>
          <a:sx n="60" d="100"/>
          <a:sy n="60" d="100"/>
        </p:scale>
        <p:origin x="3414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56" y="-9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C094DBC-545F-40DB-904C-C450E65560B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68A36E0-A139-489D-8043-E2A1B7E15D4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EECC8F-41A0-4938-8CA8-FB70C0F252EA}" type="datetimeFigureOut">
              <a:rPr lang="ja-JP" altLang="en-US"/>
              <a:pPr/>
              <a:t>2019/1/28</a:t>
            </a:fld>
            <a:endParaRPr lang="en-US" altLang="ja-JP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FD5A7647-6DE7-41AA-8651-CF65A8147A3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4538C9A1-1542-4167-91B7-2EB98442A71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6BA6C9-1A56-4B38-BF62-4B450A51EAE0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7493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4318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160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5740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072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9996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2184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870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210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347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9265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91" name="Group 331">
            <a:extLst>
              <a:ext uri="{FF2B5EF4-FFF2-40B4-BE49-F238E27FC236}">
                <a16:creationId xmlns:a16="http://schemas.microsoft.com/office/drawing/2014/main" id="{F123355C-11C1-439E-9DC4-62A4BEA2EDF2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6086475"/>
            <a:ext cx="3824288" cy="2474913"/>
            <a:chOff x="898" y="3834"/>
            <a:chExt cx="2409" cy="1559"/>
          </a:xfrm>
        </p:grpSpPr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F66D0CB5-E5D8-42F9-8C05-4EF9945C5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3834"/>
              <a:ext cx="1474" cy="1162"/>
            </a:xfrm>
            <a:custGeom>
              <a:avLst/>
              <a:gdLst>
                <a:gd name="T0" fmla="*/ 226 w 1474"/>
                <a:gd name="T1" fmla="*/ 0 h 1162"/>
                <a:gd name="T2" fmla="*/ 255 w 1474"/>
                <a:gd name="T3" fmla="*/ 85 h 1162"/>
                <a:gd name="T4" fmla="*/ 397 w 1474"/>
                <a:gd name="T5" fmla="*/ 141 h 1162"/>
                <a:gd name="T6" fmla="*/ 482 w 1474"/>
                <a:gd name="T7" fmla="*/ 141 h 1162"/>
                <a:gd name="T8" fmla="*/ 510 w 1474"/>
                <a:gd name="T9" fmla="*/ 198 h 1162"/>
                <a:gd name="T10" fmla="*/ 538 w 1474"/>
                <a:gd name="T11" fmla="*/ 198 h 1162"/>
                <a:gd name="T12" fmla="*/ 538 w 1474"/>
                <a:gd name="T13" fmla="*/ 255 h 1162"/>
                <a:gd name="T14" fmla="*/ 623 w 1474"/>
                <a:gd name="T15" fmla="*/ 396 h 1162"/>
                <a:gd name="T16" fmla="*/ 623 w 1474"/>
                <a:gd name="T17" fmla="*/ 510 h 1162"/>
                <a:gd name="T18" fmla="*/ 708 w 1474"/>
                <a:gd name="T19" fmla="*/ 510 h 1162"/>
                <a:gd name="T20" fmla="*/ 765 w 1474"/>
                <a:gd name="T21" fmla="*/ 652 h 1162"/>
                <a:gd name="T22" fmla="*/ 907 w 1474"/>
                <a:gd name="T23" fmla="*/ 793 h 1162"/>
                <a:gd name="T24" fmla="*/ 1247 w 1474"/>
                <a:gd name="T25" fmla="*/ 822 h 1162"/>
                <a:gd name="T26" fmla="*/ 1332 w 1474"/>
                <a:gd name="T27" fmla="*/ 793 h 1162"/>
                <a:gd name="T28" fmla="*/ 1474 w 1474"/>
                <a:gd name="T29" fmla="*/ 822 h 1162"/>
                <a:gd name="T30" fmla="*/ 1389 w 1474"/>
                <a:gd name="T31" fmla="*/ 963 h 1162"/>
                <a:gd name="T32" fmla="*/ 1446 w 1474"/>
                <a:gd name="T33" fmla="*/ 1020 h 1162"/>
                <a:gd name="T34" fmla="*/ 1389 w 1474"/>
                <a:gd name="T35" fmla="*/ 1048 h 1162"/>
                <a:gd name="T36" fmla="*/ 1304 w 1474"/>
                <a:gd name="T37" fmla="*/ 1162 h 1162"/>
                <a:gd name="T38" fmla="*/ 1020 w 1474"/>
                <a:gd name="T39" fmla="*/ 1134 h 1162"/>
                <a:gd name="T40" fmla="*/ 822 w 1474"/>
                <a:gd name="T41" fmla="*/ 1162 h 1162"/>
                <a:gd name="T42" fmla="*/ 652 w 1474"/>
                <a:gd name="T43" fmla="*/ 992 h 1162"/>
                <a:gd name="T44" fmla="*/ 538 w 1474"/>
                <a:gd name="T45" fmla="*/ 963 h 1162"/>
                <a:gd name="T46" fmla="*/ 425 w 1474"/>
                <a:gd name="T47" fmla="*/ 822 h 1162"/>
                <a:gd name="T48" fmla="*/ 226 w 1474"/>
                <a:gd name="T49" fmla="*/ 737 h 1162"/>
                <a:gd name="T50" fmla="*/ 170 w 1474"/>
                <a:gd name="T51" fmla="*/ 595 h 1162"/>
                <a:gd name="T52" fmla="*/ 56 w 1474"/>
                <a:gd name="T53" fmla="*/ 510 h 1162"/>
                <a:gd name="T54" fmla="*/ 0 w 1474"/>
                <a:gd name="T55" fmla="*/ 396 h 1162"/>
                <a:gd name="T56" fmla="*/ 56 w 1474"/>
                <a:gd name="T57" fmla="*/ 368 h 1162"/>
                <a:gd name="T58" fmla="*/ 28 w 1474"/>
                <a:gd name="T59" fmla="*/ 255 h 1162"/>
                <a:gd name="T60" fmla="*/ 56 w 1474"/>
                <a:gd name="T61" fmla="*/ 113 h 1162"/>
                <a:gd name="T62" fmla="*/ 198 w 1474"/>
                <a:gd name="T63" fmla="*/ 85 h 1162"/>
                <a:gd name="T64" fmla="*/ 226 w 1474"/>
                <a:gd name="T65" fmla="*/ 28 h 1162"/>
                <a:gd name="T66" fmla="*/ 226 w 1474"/>
                <a:gd name="T67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74" h="1162">
                  <a:moveTo>
                    <a:pt x="226" y="0"/>
                  </a:moveTo>
                  <a:lnTo>
                    <a:pt x="255" y="85"/>
                  </a:lnTo>
                  <a:lnTo>
                    <a:pt x="397" y="141"/>
                  </a:lnTo>
                  <a:lnTo>
                    <a:pt x="482" y="141"/>
                  </a:lnTo>
                  <a:lnTo>
                    <a:pt x="510" y="198"/>
                  </a:lnTo>
                  <a:lnTo>
                    <a:pt x="538" y="198"/>
                  </a:lnTo>
                  <a:lnTo>
                    <a:pt x="538" y="255"/>
                  </a:lnTo>
                  <a:lnTo>
                    <a:pt x="623" y="396"/>
                  </a:lnTo>
                  <a:lnTo>
                    <a:pt x="623" y="510"/>
                  </a:lnTo>
                  <a:lnTo>
                    <a:pt x="708" y="510"/>
                  </a:lnTo>
                  <a:lnTo>
                    <a:pt x="765" y="652"/>
                  </a:lnTo>
                  <a:lnTo>
                    <a:pt x="907" y="793"/>
                  </a:lnTo>
                  <a:lnTo>
                    <a:pt x="1247" y="822"/>
                  </a:lnTo>
                  <a:lnTo>
                    <a:pt x="1332" y="793"/>
                  </a:lnTo>
                  <a:lnTo>
                    <a:pt x="1474" y="822"/>
                  </a:lnTo>
                  <a:lnTo>
                    <a:pt x="1389" y="963"/>
                  </a:lnTo>
                  <a:lnTo>
                    <a:pt x="1446" y="1020"/>
                  </a:lnTo>
                  <a:lnTo>
                    <a:pt x="1389" y="1048"/>
                  </a:lnTo>
                  <a:lnTo>
                    <a:pt x="1304" y="1162"/>
                  </a:lnTo>
                  <a:lnTo>
                    <a:pt x="1020" y="1134"/>
                  </a:lnTo>
                  <a:lnTo>
                    <a:pt x="822" y="1162"/>
                  </a:lnTo>
                  <a:lnTo>
                    <a:pt x="652" y="992"/>
                  </a:lnTo>
                  <a:lnTo>
                    <a:pt x="538" y="963"/>
                  </a:lnTo>
                  <a:lnTo>
                    <a:pt x="425" y="822"/>
                  </a:lnTo>
                  <a:lnTo>
                    <a:pt x="226" y="737"/>
                  </a:lnTo>
                  <a:lnTo>
                    <a:pt x="170" y="595"/>
                  </a:lnTo>
                  <a:lnTo>
                    <a:pt x="56" y="510"/>
                  </a:lnTo>
                  <a:lnTo>
                    <a:pt x="0" y="396"/>
                  </a:lnTo>
                  <a:lnTo>
                    <a:pt x="56" y="368"/>
                  </a:lnTo>
                  <a:lnTo>
                    <a:pt x="28" y="255"/>
                  </a:lnTo>
                  <a:lnTo>
                    <a:pt x="56" y="113"/>
                  </a:lnTo>
                  <a:lnTo>
                    <a:pt x="198" y="85"/>
                  </a:lnTo>
                  <a:lnTo>
                    <a:pt x="226" y="28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4FBF5426-0716-4671-B0DF-D041D994C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964" cy="681"/>
            </a:xfrm>
            <a:custGeom>
              <a:avLst/>
              <a:gdLst>
                <a:gd name="T0" fmla="*/ 964 w 964"/>
                <a:gd name="T1" fmla="*/ 539 h 681"/>
                <a:gd name="T2" fmla="*/ 964 w 964"/>
                <a:gd name="T3" fmla="*/ 596 h 681"/>
                <a:gd name="T4" fmla="*/ 936 w 964"/>
                <a:gd name="T5" fmla="*/ 681 h 681"/>
                <a:gd name="T6" fmla="*/ 794 w 964"/>
                <a:gd name="T7" fmla="*/ 652 h 681"/>
                <a:gd name="T8" fmla="*/ 709 w 964"/>
                <a:gd name="T9" fmla="*/ 681 h 681"/>
                <a:gd name="T10" fmla="*/ 369 w 964"/>
                <a:gd name="T11" fmla="*/ 652 h 681"/>
                <a:gd name="T12" fmla="*/ 227 w 964"/>
                <a:gd name="T13" fmla="*/ 511 h 681"/>
                <a:gd name="T14" fmla="*/ 170 w 964"/>
                <a:gd name="T15" fmla="*/ 369 h 681"/>
                <a:gd name="T16" fmla="*/ 85 w 964"/>
                <a:gd name="T17" fmla="*/ 369 h 681"/>
                <a:gd name="T18" fmla="*/ 85 w 964"/>
                <a:gd name="T19" fmla="*/ 255 h 681"/>
                <a:gd name="T20" fmla="*/ 0 w 964"/>
                <a:gd name="T21" fmla="*/ 114 h 681"/>
                <a:gd name="T22" fmla="*/ 57 w 964"/>
                <a:gd name="T23" fmla="*/ 85 h 681"/>
                <a:gd name="T24" fmla="*/ 85 w 964"/>
                <a:gd name="T25" fmla="*/ 0 h 681"/>
                <a:gd name="T26" fmla="*/ 142 w 964"/>
                <a:gd name="T27" fmla="*/ 0 h 681"/>
                <a:gd name="T28" fmla="*/ 199 w 964"/>
                <a:gd name="T29" fmla="*/ 114 h 681"/>
                <a:gd name="T30" fmla="*/ 482 w 964"/>
                <a:gd name="T31" fmla="*/ 227 h 681"/>
                <a:gd name="T32" fmla="*/ 482 w 964"/>
                <a:gd name="T33" fmla="*/ 284 h 681"/>
                <a:gd name="T34" fmla="*/ 539 w 964"/>
                <a:gd name="T35" fmla="*/ 284 h 681"/>
                <a:gd name="T36" fmla="*/ 567 w 964"/>
                <a:gd name="T37" fmla="*/ 340 h 681"/>
                <a:gd name="T38" fmla="*/ 539 w 964"/>
                <a:gd name="T39" fmla="*/ 369 h 681"/>
                <a:gd name="T40" fmla="*/ 596 w 964"/>
                <a:gd name="T41" fmla="*/ 397 h 681"/>
                <a:gd name="T42" fmla="*/ 596 w 964"/>
                <a:gd name="T43" fmla="*/ 482 h 681"/>
                <a:gd name="T44" fmla="*/ 652 w 964"/>
                <a:gd name="T45" fmla="*/ 397 h 681"/>
                <a:gd name="T46" fmla="*/ 709 w 964"/>
                <a:gd name="T47" fmla="*/ 397 h 681"/>
                <a:gd name="T48" fmla="*/ 794 w 964"/>
                <a:gd name="T49" fmla="*/ 426 h 681"/>
                <a:gd name="T50" fmla="*/ 794 w 964"/>
                <a:gd name="T51" fmla="*/ 482 h 681"/>
                <a:gd name="T52" fmla="*/ 851 w 964"/>
                <a:gd name="T53" fmla="*/ 482 h 681"/>
                <a:gd name="T54" fmla="*/ 879 w 964"/>
                <a:gd name="T55" fmla="*/ 539 h 681"/>
                <a:gd name="T56" fmla="*/ 936 w 964"/>
                <a:gd name="T57" fmla="*/ 511 h 681"/>
                <a:gd name="T58" fmla="*/ 964 w 964"/>
                <a:gd name="T59" fmla="*/ 53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681">
                  <a:moveTo>
                    <a:pt x="964" y="539"/>
                  </a:moveTo>
                  <a:lnTo>
                    <a:pt x="964" y="596"/>
                  </a:lnTo>
                  <a:lnTo>
                    <a:pt x="936" y="681"/>
                  </a:lnTo>
                  <a:lnTo>
                    <a:pt x="794" y="652"/>
                  </a:lnTo>
                  <a:lnTo>
                    <a:pt x="709" y="681"/>
                  </a:lnTo>
                  <a:lnTo>
                    <a:pt x="369" y="652"/>
                  </a:lnTo>
                  <a:lnTo>
                    <a:pt x="227" y="511"/>
                  </a:lnTo>
                  <a:lnTo>
                    <a:pt x="170" y="369"/>
                  </a:lnTo>
                  <a:lnTo>
                    <a:pt x="85" y="369"/>
                  </a:lnTo>
                  <a:lnTo>
                    <a:pt x="85" y="255"/>
                  </a:lnTo>
                  <a:lnTo>
                    <a:pt x="0" y="114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42" y="0"/>
                  </a:lnTo>
                  <a:lnTo>
                    <a:pt x="199" y="114"/>
                  </a:lnTo>
                  <a:lnTo>
                    <a:pt x="482" y="227"/>
                  </a:lnTo>
                  <a:lnTo>
                    <a:pt x="482" y="284"/>
                  </a:lnTo>
                  <a:lnTo>
                    <a:pt x="539" y="284"/>
                  </a:lnTo>
                  <a:lnTo>
                    <a:pt x="567" y="340"/>
                  </a:lnTo>
                  <a:lnTo>
                    <a:pt x="539" y="369"/>
                  </a:lnTo>
                  <a:lnTo>
                    <a:pt x="596" y="397"/>
                  </a:lnTo>
                  <a:lnTo>
                    <a:pt x="596" y="482"/>
                  </a:lnTo>
                  <a:lnTo>
                    <a:pt x="652" y="397"/>
                  </a:lnTo>
                  <a:lnTo>
                    <a:pt x="709" y="397"/>
                  </a:lnTo>
                  <a:lnTo>
                    <a:pt x="794" y="426"/>
                  </a:lnTo>
                  <a:lnTo>
                    <a:pt x="794" y="482"/>
                  </a:lnTo>
                  <a:lnTo>
                    <a:pt x="851" y="482"/>
                  </a:lnTo>
                  <a:lnTo>
                    <a:pt x="879" y="539"/>
                  </a:lnTo>
                  <a:lnTo>
                    <a:pt x="936" y="511"/>
                  </a:lnTo>
                  <a:lnTo>
                    <a:pt x="964" y="53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5FDEB4D2-F52D-497A-A0BD-3E4DE2917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854"/>
              <a:ext cx="482" cy="510"/>
            </a:xfrm>
            <a:custGeom>
              <a:avLst/>
              <a:gdLst>
                <a:gd name="T0" fmla="*/ 142 w 482"/>
                <a:gd name="T1" fmla="*/ 0 h 510"/>
                <a:gd name="T2" fmla="*/ 85 w 482"/>
                <a:gd name="T3" fmla="*/ 28 h 510"/>
                <a:gd name="T4" fmla="*/ 0 w 482"/>
                <a:gd name="T5" fmla="*/ 142 h 510"/>
                <a:gd name="T6" fmla="*/ 85 w 482"/>
                <a:gd name="T7" fmla="*/ 199 h 510"/>
                <a:gd name="T8" fmla="*/ 142 w 482"/>
                <a:gd name="T9" fmla="*/ 340 h 510"/>
                <a:gd name="T10" fmla="*/ 227 w 482"/>
                <a:gd name="T11" fmla="*/ 369 h 510"/>
                <a:gd name="T12" fmla="*/ 255 w 482"/>
                <a:gd name="T13" fmla="*/ 369 h 510"/>
                <a:gd name="T14" fmla="*/ 283 w 482"/>
                <a:gd name="T15" fmla="*/ 454 h 510"/>
                <a:gd name="T16" fmla="*/ 368 w 482"/>
                <a:gd name="T17" fmla="*/ 510 h 510"/>
                <a:gd name="T18" fmla="*/ 397 w 482"/>
                <a:gd name="T19" fmla="*/ 340 h 510"/>
                <a:gd name="T20" fmla="*/ 482 w 482"/>
                <a:gd name="T21" fmla="*/ 255 h 510"/>
                <a:gd name="T22" fmla="*/ 397 w 482"/>
                <a:gd name="T23" fmla="*/ 199 h 510"/>
                <a:gd name="T24" fmla="*/ 397 w 482"/>
                <a:gd name="T25" fmla="*/ 142 h 510"/>
                <a:gd name="T26" fmla="*/ 340 w 482"/>
                <a:gd name="T27" fmla="*/ 85 h 510"/>
                <a:gd name="T28" fmla="*/ 283 w 482"/>
                <a:gd name="T29" fmla="*/ 0 h 510"/>
                <a:gd name="T30" fmla="*/ 142 w 482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510">
                  <a:moveTo>
                    <a:pt x="142" y="0"/>
                  </a:moveTo>
                  <a:lnTo>
                    <a:pt x="85" y="28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142" y="340"/>
                  </a:lnTo>
                  <a:lnTo>
                    <a:pt x="227" y="369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368" y="510"/>
                  </a:lnTo>
                  <a:lnTo>
                    <a:pt x="397" y="340"/>
                  </a:lnTo>
                  <a:lnTo>
                    <a:pt x="482" y="255"/>
                  </a:lnTo>
                  <a:lnTo>
                    <a:pt x="397" y="199"/>
                  </a:lnTo>
                  <a:lnTo>
                    <a:pt x="397" y="142"/>
                  </a:lnTo>
                  <a:lnTo>
                    <a:pt x="340" y="85"/>
                  </a:lnTo>
                  <a:lnTo>
                    <a:pt x="283" y="0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6D7C805E-8305-454D-B79C-41148749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29"/>
              <a:ext cx="623" cy="680"/>
            </a:xfrm>
            <a:custGeom>
              <a:avLst/>
              <a:gdLst>
                <a:gd name="T0" fmla="*/ 397 w 623"/>
                <a:gd name="T1" fmla="*/ 680 h 680"/>
                <a:gd name="T2" fmla="*/ 312 w 623"/>
                <a:gd name="T3" fmla="*/ 624 h 680"/>
                <a:gd name="T4" fmla="*/ 312 w 623"/>
                <a:gd name="T5" fmla="*/ 567 h 680"/>
                <a:gd name="T6" fmla="*/ 255 w 623"/>
                <a:gd name="T7" fmla="*/ 510 h 680"/>
                <a:gd name="T8" fmla="*/ 198 w 623"/>
                <a:gd name="T9" fmla="*/ 425 h 680"/>
                <a:gd name="T10" fmla="*/ 57 w 623"/>
                <a:gd name="T11" fmla="*/ 425 h 680"/>
                <a:gd name="T12" fmla="*/ 0 w 623"/>
                <a:gd name="T13" fmla="*/ 368 h 680"/>
                <a:gd name="T14" fmla="*/ 85 w 623"/>
                <a:gd name="T15" fmla="*/ 227 h 680"/>
                <a:gd name="T16" fmla="*/ 113 w 623"/>
                <a:gd name="T17" fmla="*/ 142 h 680"/>
                <a:gd name="T18" fmla="*/ 113 w 623"/>
                <a:gd name="T19" fmla="*/ 85 h 680"/>
                <a:gd name="T20" fmla="*/ 113 w 623"/>
                <a:gd name="T21" fmla="*/ 28 h 680"/>
                <a:gd name="T22" fmla="*/ 170 w 623"/>
                <a:gd name="T23" fmla="*/ 0 h 680"/>
                <a:gd name="T24" fmla="*/ 170 w 623"/>
                <a:gd name="T25" fmla="*/ 170 h 680"/>
                <a:gd name="T26" fmla="*/ 227 w 623"/>
                <a:gd name="T27" fmla="*/ 227 h 680"/>
                <a:gd name="T28" fmla="*/ 255 w 623"/>
                <a:gd name="T29" fmla="*/ 198 h 680"/>
                <a:gd name="T30" fmla="*/ 283 w 623"/>
                <a:gd name="T31" fmla="*/ 227 h 680"/>
                <a:gd name="T32" fmla="*/ 255 w 623"/>
                <a:gd name="T33" fmla="*/ 283 h 680"/>
                <a:gd name="T34" fmla="*/ 255 w 623"/>
                <a:gd name="T35" fmla="*/ 340 h 680"/>
                <a:gd name="T36" fmla="*/ 425 w 623"/>
                <a:gd name="T37" fmla="*/ 340 h 680"/>
                <a:gd name="T38" fmla="*/ 482 w 623"/>
                <a:gd name="T39" fmla="*/ 368 h 680"/>
                <a:gd name="T40" fmla="*/ 567 w 623"/>
                <a:gd name="T41" fmla="*/ 340 h 680"/>
                <a:gd name="T42" fmla="*/ 623 w 623"/>
                <a:gd name="T43" fmla="*/ 397 h 680"/>
                <a:gd name="T44" fmla="*/ 425 w 623"/>
                <a:gd name="T45" fmla="*/ 397 h 680"/>
                <a:gd name="T46" fmla="*/ 397 w 623"/>
                <a:gd name="T47" fmla="*/ 425 h 680"/>
                <a:gd name="T48" fmla="*/ 567 w 623"/>
                <a:gd name="T49" fmla="*/ 425 h 680"/>
                <a:gd name="T50" fmla="*/ 397 w 623"/>
                <a:gd name="T5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3" h="680">
                  <a:moveTo>
                    <a:pt x="397" y="680"/>
                  </a:moveTo>
                  <a:lnTo>
                    <a:pt x="312" y="624"/>
                  </a:lnTo>
                  <a:lnTo>
                    <a:pt x="312" y="567"/>
                  </a:lnTo>
                  <a:lnTo>
                    <a:pt x="255" y="510"/>
                  </a:lnTo>
                  <a:lnTo>
                    <a:pt x="198" y="425"/>
                  </a:lnTo>
                  <a:lnTo>
                    <a:pt x="57" y="425"/>
                  </a:lnTo>
                  <a:lnTo>
                    <a:pt x="0" y="368"/>
                  </a:lnTo>
                  <a:lnTo>
                    <a:pt x="85" y="227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55" y="198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255" y="340"/>
                  </a:lnTo>
                  <a:lnTo>
                    <a:pt x="425" y="340"/>
                  </a:lnTo>
                  <a:lnTo>
                    <a:pt x="482" y="368"/>
                  </a:lnTo>
                  <a:lnTo>
                    <a:pt x="567" y="340"/>
                  </a:lnTo>
                  <a:lnTo>
                    <a:pt x="623" y="397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567" y="425"/>
                  </a:lnTo>
                  <a:lnTo>
                    <a:pt x="39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3801A559-288A-48E2-9F4F-466DE500C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4230"/>
              <a:ext cx="1956" cy="1163"/>
            </a:xfrm>
            <a:custGeom>
              <a:avLst/>
              <a:gdLst>
                <a:gd name="T0" fmla="*/ 397 w 1956"/>
                <a:gd name="T1" fmla="*/ 0 h 1163"/>
                <a:gd name="T2" fmla="*/ 453 w 1956"/>
                <a:gd name="T3" fmla="*/ 114 h 1163"/>
                <a:gd name="T4" fmla="*/ 567 w 1956"/>
                <a:gd name="T5" fmla="*/ 199 h 1163"/>
                <a:gd name="T6" fmla="*/ 623 w 1956"/>
                <a:gd name="T7" fmla="*/ 341 h 1163"/>
                <a:gd name="T8" fmla="*/ 822 w 1956"/>
                <a:gd name="T9" fmla="*/ 426 h 1163"/>
                <a:gd name="T10" fmla="*/ 935 w 1956"/>
                <a:gd name="T11" fmla="*/ 567 h 1163"/>
                <a:gd name="T12" fmla="*/ 1049 w 1956"/>
                <a:gd name="T13" fmla="*/ 596 h 1163"/>
                <a:gd name="T14" fmla="*/ 1219 w 1956"/>
                <a:gd name="T15" fmla="*/ 766 h 1163"/>
                <a:gd name="T16" fmla="*/ 1417 w 1956"/>
                <a:gd name="T17" fmla="*/ 738 h 1163"/>
                <a:gd name="T18" fmla="*/ 1701 w 1956"/>
                <a:gd name="T19" fmla="*/ 766 h 1163"/>
                <a:gd name="T20" fmla="*/ 1786 w 1956"/>
                <a:gd name="T21" fmla="*/ 823 h 1163"/>
                <a:gd name="T22" fmla="*/ 1843 w 1956"/>
                <a:gd name="T23" fmla="*/ 964 h 1163"/>
                <a:gd name="T24" fmla="*/ 1956 w 1956"/>
                <a:gd name="T25" fmla="*/ 993 h 1163"/>
                <a:gd name="T26" fmla="*/ 1899 w 1956"/>
                <a:gd name="T27" fmla="*/ 1049 h 1163"/>
                <a:gd name="T28" fmla="*/ 1672 w 1956"/>
                <a:gd name="T29" fmla="*/ 1049 h 1163"/>
                <a:gd name="T30" fmla="*/ 1616 w 1956"/>
                <a:gd name="T31" fmla="*/ 1021 h 1163"/>
                <a:gd name="T32" fmla="*/ 1644 w 1956"/>
                <a:gd name="T33" fmla="*/ 993 h 1163"/>
                <a:gd name="T34" fmla="*/ 1446 w 1956"/>
                <a:gd name="T35" fmla="*/ 879 h 1163"/>
                <a:gd name="T36" fmla="*/ 1417 w 1956"/>
                <a:gd name="T37" fmla="*/ 936 h 1163"/>
                <a:gd name="T38" fmla="*/ 1332 w 1956"/>
                <a:gd name="T39" fmla="*/ 879 h 1163"/>
                <a:gd name="T40" fmla="*/ 1304 w 1956"/>
                <a:gd name="T41" fmla="*/ 936 h 1163"/>
                <a:gd name="T42" fmla="*/ 1361 w 1956"/>
                <a:gd name="T43" fmla="*/ 1021 h 1163"/>
                <a:gd name="T44" fmla="*/ 1417 w 1956"/>
                <a:gd name="T45" fmla="*/ 1049 h 1163"/>
                <a:gd name="T46" fmla="*/ 1446 w 1956"/>
                <a:gd name="T47" fmla="*/ 1078 h 1163"/>
                <a:gd name="T48" fmla="*/ 1389 w 1956"/>
                <a:gd name="T49" fmla="*/ 1078 h 1163"/>
                <a:gd name="T50" fmla="*/ 1332 w 1956"/>
                <a:gd name="T51" fmla="*/ 1163 h 1163"/>
                <a:gd name="T52" fmla="*/ 1304 w 1956"/>
                <a:gd name="T53" fmla="*/ 1106 h 1163"/>
                <a:gd name="T54" fmla="*/ 1162 w 1956"/>
                <a:gd name="T55" fmla="*/ 1106 h 1163"/>
                <a:gd name="T56" fmla="*/ 1105 w 1956"/>
                <a:gd name="T57" fmla="*/ 936 h 1163"/>
                <a:gd name="T58" fmla="*/ 907 w 1956"/>
                <a:gd name="T59" fmla="*/ 851 h 1163"/>
                <a:gd name="T60" fmla="*/ 850 w 1956"/>
                <a:gd name="T61" fmla="*/ 794 h 1163"/>
                <a:gd name="T62" fmla="*/ 765 w 1956"/>
                <a:gd name="T63" fmla="*/ 794 h 1163"/>
                <a:gd name="T64" fmla="*/ 765 w 1956"/>
                <a:gd name="T65" fmla="*/ 738 h 1163"/>
                <a:gd name="T66" fmla="*/ 623 w 1956"/>
                <a:gd name="T67" fmla="*/ 681 h 1163"/>
                <a:gd name="T68" fmla="*/ 567 w 1956"/>
                <a:gd name="T69" fmla="*/ 624 h 1163"/>
                <a:gd name="T70" fmla="*/ 368 w 1956"/>
                <a:gd name="T71" fmla="*/ 624 h 1163"/>
                <a:gd name="T72" fmla="*/ 227 w 1956"/>
                <a:gd name="T73" fmla="*/ 681 h 1163"/>
                <a:gd name="T74" fmla="*/ 56 w 1956"/>
                <a:gd name="T75" fmla="*/ 681 h 1163"/>
                <a:gd name="T76" fmla="*/ 0 w 1956"/>
                <a:gd name="T77" fmla="*/ 738 h 1163"/>
                <a:gd name="T78" fmla="*/ 0 w 1956"/>
                <a:gd name="T79" fmla="*/ 624 h 1163"/>
                <a:gd name="T80" fmla="*/ 113 w 1956"/>
                <a:gd name="T81" fmla="*/ 567 h 1163"/>
                <a:gd name="T82" fmla="*/ 85 w 1956"/>
                <a:gd name="T83" fmla="*/ 454 h 1163"/>
                <a:gd name="T84" fmla="*/ 142 w 1956"/>
                <a:gd name="T85" fmla="*/ 397 h 1163"/>
                <a:gd name="T86" fmla="*/ 227 w 1956"/>
                <a:gd name="T87" fmla="*/ 397 h 1163"/>
                <a:gd name="T88" fmla="*/ 255 w 1956"/>
                <a:gd name="T89" fmla="*/ 312 h 1163"/>
                <a:gd name="T90" fmla="*/ 198 w 1956"/>
                <a:gd name="T91" fmla="*/ 171 h 1163"/>
                <a:gd name="T92" fmla="*/ 397 w 1956"/>
                <a:gd name="T93" fmla="*/ 0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6" h="1163">
                  <a:moveTo>
                    <a:pt x="397" y="0"/>
                  </a:moveTo>
                  <a:lnTo>
                    <a:pt x="453" y="114"/>
                  </a:lnTo>
                  <a:lnTo>
                    <a:pt x="567" y="199"/>
                  </a:lnTo>
                  <a:lnTo>
                    <a:pt x="623" y="341"/>
                  </a:lnTo>
                  <a:lnTo>
                    <a:pt x="822" y="426"/>
                  </a:lnTo>
                  <a:lnTo>
                    <a:pt x="935" y="567"/>
                  </a:lnTo>
                  <a:lnTo>
                    <a:pt x="1049" y="596"/>
                  </a:lnTo>
                  <a:lnTo>
                    <a:pt x="1219" y="766"/>
                  </a:lnTo>
                  <a:lnTo>
                    <a:pt x="1417" y="738"/>
                  </a:lnTo>
                  <a:lnTo>
                    <a:pt x="1701" y="766"/>
                  </a:lnTo>
                  <a:lnTo>
                    <a:pt x="1786" y="823"/>
                  </a:lnTo>
                  <a:lnTo>
                    <a:pt x="1843" y="964"/>
                  </a:lnTo>
                  <a:lnTo>
                    <a:pt x="1956" y="993"/>
                  </a:lnTo>
                  <a:lnTo>
                    <a:pt x="1899" y="1049"/>
                  </a:lnTo>
                  <a:lnTo>
                    <a:pt x="1672" y="1049"/>
                  </a:lnTo>
                  <a:lnTo>
                    <a:pt x="1616" y="1021"/>
                  </a:lnTo>
                  <a:lnTo>
                    <a:pt x="1644" y="993"/>
                  </a:lnTo>
                  <a:lnTo>
                    <a:pt x="1446" y="879"/>
                  </a:lnTo>
                  <a:lnTo>
                    <a:pt x="1417" y="936"/>
                  </a:lnTo>
                  <a:lnTo>
                    <a:pt x="1332" y="879"/>
                  </a:lnTo>
                  <a:lnTo>
                    <a:pt x="1304" y="936"/>
                  </a:lnTo>
                  <a:lnTo>
                    <a:pt x="1361" y="1021"/>
                  </a:lnTo>
                  <a:lnTo>
                    <a:pt x="1417" y="1049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32" y="1163"/>
                  </a:lnTo>
                  <a:lnTo>
                    <a:pt x="1304" y="1106"/>
                  </a:lnTo>
                  <a:lnTo>
                    <a:pt x="1162" y="1106"/>
                  </a:lnTo>
                  <a:lnTo>
                    <a:pt x="1105" y="936"/>
                  </a:lnTo>
                  <a:lnTo>
                    <a:pt x="907" y="851"/>
                  </a:lnTo>
                  <a:lnTo>
                    <a:pt x="850" y="794"/>
                  </a:lnTo>
                  <a:lnTo>
                    <a:pt x="765" y="794"/>
                  </a:lnTo>
                  <a:lnTo>
                    <a:pt x="765" y="738"/>
                  </a:lnTo>
                  <a:lnTo>
                    <a:pt x="623" y="681"/>
                  </a:lnTo>
                  <a:lnTo>
                    <a:pt x="567" y="624"/>
                  </a:lnTo>
                  <a:lnTo>
                    <a:pt x="368" y="624"/>
                  </a:lnTo>
                  <a:lnTo>
                    <a:pt x="227" y="681"/>
                  </a:lnTo>
                  <a:lnTo>
                    <a:pt x="56" y="681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113" y="567"/>
                  </a:lnTo>
                  <a:lnTo>
                    <a:pt x="85" y="454"/>
                  </a:lnTo>
                  <a:lnTo>
                    <a:pt x="142" y="397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198" y="171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853" name="Group 493">
            <a:extLst>
              <a:ext uri="{FF2B5EF4-FFF2-40B4-BE49-F238E27FC236}">
                <a16:creationId xmlns:a16="http://schemas.microsoft.com/office/drawing/2014/main" id="{1A550419-54B7-495E-9B4F-43DD73101BFD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450975"/>
            <a:ext cx="9315450" cy="10440988"/>
            <a:chOff x="76" y="914"/>
            <a:chExt cx="5868" cy="6577"/>
          </a:xfrm>
        </p:grpSpPr>
        <p:sp>
          <p:nvSpPr>
            <p:cNvPr id="15854" name="Freeform 494">
              <a:extLst>
                <a:ext uri="{FF2B5EF4-FFF2-40B4-BE49-F238E27FC236}">
                  <a16:creationId xmlns:a16="http://schemas.microsoft.com/office/drawing/2014/main" id="{201E49CA-A0A9-4F6C-84F3-32C5A95B0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339"/>
              <a:ext cx="2608" cy="2580"/>
            </a:xfrm>
            <a:custGeom>
              <a:avLst/>
              <a:gdLst>
                <a:gd name="T0" fmla="*/ 2325 w 2608"/>
                <a:gd name="T1" fmla="*/ 1502 h 2580"/>
                <a:gd name="T2" fmla="*/ 2212 w 2608"/>
                <a:gd name="T3" fmla="*/ 1587 h 2580"/>
                <a:gd name="T4" fmla="*/ 1900 w 2608"/>
                <a:gd name="T5" fmla="*/ 1531 h 2580"/>
                <a:gd name="T6" fmla="*/ 1815 w 2608"/>
                <a:gd name="T7" fmla="*/ 1361 h 2580"/>
                <a:gd name="T8" fmla="*/ 1815 w 2608"/>
                <a:gd name="T9" fmla="*/ 1190 h 2580"/>
                <a:gd name="T10" fmla="*/ 1730 w 2608"/>
                <a:gd name="T11" fmla="*/ 1105 h 2580"/>
                <a:gd name="T12" fmla="*/ 1474 w 2608"/>
                <a:gd name="T13" fmla="*/ 1077 h 2580"/>
                <a:gd name="T14" fmla="*/ 1219 w 2608"/>
                <a:gd name="T15" fmla="*/ 1020 h 2580"/>
                <a:gd name="T16" fmla="*/ 936 w 2608"/>
                <a:gd name="T17" fmla="*/ 850 h 2580"/>
                <a:gd name="T18" fmla="*/ 907 w 2608"/>
                <a:gd name="T19" fmla="*/ 709 h 2580"/>
                <a:gd name="T20" fmla="*/ 936 w 2608"/>
                <a:gd name="T21" fmla="*/ 510 h 2580"/>
                <a:gd name="T22" fmla="*/ 879 w 2608"/>
                <a:gd name="T23" fmla="*/ 198 h 2580"/>
                <a:gd name="T24" fmla="*/ 851 w 2608"/>
                <a:gd name="T25" fmla="*/ 142 h 2580"/>
                <a:gd name="T26" fmla="*/ 624 w 2608"/>
                <a:gd name="T27" fmla="*/ 28 h 2580"/>
                <a:gd name="T28" fmla="*/ 426 w 2608"/>
                <a:gd name="T29" fmla="*/ 227 h 2580"/>
                <a:gd name="T30" fmla="*/ 284 w 2608"/>
                <a:gd name="T31" fmla="*/ 227 h 2580"/>
                <a:gd name="T32" fmla="*/ 114 w 2608"/>
                <a:gd name="T33" fmla="*/ 283 h 2580"/>
                <a:gd name="T34" fmla="*/ 0 w 2608"/>
                <a:gd name="T35" fmla="*/ 340 h 2580"/>
                <a:gd name="T36" fmla="*/ 114 w 2608"/>
                <a:gd name="T37" fmla="*/ 425 h 2580"/>
                <a:gd name="T38" fmla="*/ 255 w 2608"/>
                <a:gd name="T39" fmla="*/ 538 h 2580"/>
                <a:gd name="T40" fmla="*/ 284 w 2608"/>
                <a:gd name="T41" fmla="*/ 765 h 2580"/>
                <a:gd name="T42" fmla="*/ 454 w 2608"/>
                <a:gd name="T43" fmla="*/ 850 h 2580"/>
                <a:gd name="T44" fmla="*/ 369 w 2608"/>
                <a:gd name="T45" fmla="*/ 1020 h 2580"/>
                <a:gd name="T46" fmla="*/ 284 w 2608"/>
                <a:gd name="T47" fmla="*/ 1190 h 2580"/>
                <a:gd name="T48" fmla="*/ 369 w 2608"/>
                <a:gd name="T49" fmla="*/ 1276 h 2580"/>
                <a:gd name="T50" fmla="*/ 454 w 2608"/>
                <a:gd name="T51" fmla="*/ 1219 h 2580"/>
                <a:gd name="T52" fmla="*/ 539 w 2608"/>
                <a:gd name="T53" fmla="*/ 1276 h 2580"/>
                <a:gd name="T54" fmla="*/ 737 w 2608"/>
                <a:gd name="T55" fmla="*/ 1219 h 2580"/>
                <a:gd name="T56" fmla="*/ 794 w 2608"/>
                <a:gd name="T57" fmla="*/ 1162 h 2580"/>
                <a:gd name="T58" fmla="*/ 936 w 2608"/>
                <a:gd name="T59" fmla="*/ 1276 h 2580"/>
                <a:gd name="T60" fmla="*/ 1361 w 2608"/>
                <a:gd name="T61" fmla="*/ 1644 h 2580"/>
                <a:gd name="T62" fmla="*/ 1418 w 2608"/>
                <a:gd name="T63" fmla="*/ 1786 h 2580"/>
                <a:gd name="T64" fmla="*/ 1531 w 2608"/>
                <a:gd name="T65" fmla="*/ 1899 h 2580"/>
                <a:gd name="T66" fmla="*/ 1503 w 2608"/>
                <a:gd name="T67" fmla="*/ 1956 h 2580"/>
                <a:gd name="T68" fmla="*/ 1474 w 2608"/>
                <a:gd name="T69" fmla="*/ 2098 h 2580"/>
                <a:gd name="T70" fmla="*/ 1560 w 2608"/>
                <a:gd name="T71" fmla="*/ 2324 h 2580"/>
                <a:gd name="T72" fmla="*/ 1758 w 2608"/>
                <a:gd name="T73" fmla="*/ 2268 h 2580"/>
                <a:gd name="T74" fmla="*/ 1928 w 2608"/>
                <a:gd name="T75" fmla="*/ 2353 h 2580"/>
                <a:gd name="T76" fmla="*/ 1985 w 2608"/>
                <a:gd name="T77" fmla="*/ 2438 h 2580"/>
                <a:gd name="T78" fmla="*/ 2098 w 2608"/>
                <a:gd name="T79" fmla="*/ 2466 h 2580"/>
                <a:gd name="T80" fmla="*/ 2183 w 2608"/>
                <a:gd name="T81" fmla="*/ 2580 h 2580"/>
                <a:gd name="T82" fmla="*/ 2382 w 2608"/>
                <a:gd name="T83" fmla="*/ 2580 h 2580"/>
                <a:gd name="T84" fmla="*/ 2467 w 2608"/>
                <a:gd name="T85" fmla="*/ 2438 h 2580"/>
                <a:gd name="T86" fmla="*/ 2410 w 2608"/>
                <a:gd name="T87" fmla="*/ 2268 h 2580"/>
                <a:gd name="T88" fmla="*/ 2353 w 2608"/>
                <a:gd name="T89" fmla="*/ 2154 h 2580"/>
                <a:gd name="T90" fmla="*/ 2070 w 2608"/>
                <a:gd name="T91" fmla="*/ 2126 h 2580"/>
                <a:gd name="T92" fmla="*/ 2013 w 2608"/>
                <a:gd name="T93" fmla="*/ 2041 h 2580"/>
                <a:gd name="T94" fmla="*/ 1928 w 2608"/>
                <a:gd name="T95" fmla="*/ 1956 h 2580"/>
                <a:gd name="T96" fmla="*/ 2013 w 2608"/>
                <a:gd name="T97" fmla="*/ 1899 h 2580"/>
                <a:gd name="T98" fmla="*/ 1928 w 2608"/>
                <a:gd name="T99" fmla="*/ 1814 h 2580"/>
                <a:gd name="T100" fmla="*/ 2155 w 2608"/>
                <a:gd name="T101" fmla="*/ 1786 h 2580"/>
                <a:gd name="T102" fmla="*/ 2240 w 2608"/>
                <a:gd name="T103" fmla="*/ 1928 h 2580"/>
                <a:gd name="T104" fmla="*/ 2353 w 2608"/>
                <a:gd name="T105" fmla="*/ 1956 h 2580"/>
                <a:gd name="T106" fmla="*/ 2325 w 2608"/>
                <a:gd name="T107" fmla="*/ 1814 h 2580"/>
                <a:gd name="T108" fmla="*/ 2495 w 2608"/>
                <a:gd name="T109" fmla="*/ 1871 h 2580"/>
                <a:gd name="T110" fmla="*/ 2523 w 2608"/>
                <a:gd name="T111" fmla="*/ 1757 h 2580"/>
                <a:gd name="T112" fmla="*/ 2552 w 2608"/>
                <a:gd name="T113" fmla="*/ 1672 h 2580"/>
                <a:gd name="T114" fmla="*/ 2382 w 2608"/>
                <a:gd name="T115" fmla="*/ 1587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08" h="2580">
                  <a:moveTo>
                    <a:pt x="2382" y="1531"/>
                  </a:moveTo>
                  <a:lnTo>
                    <a:pt x="2325" y="1502"/>
                  </a:lnTo>
                  <a:lnTo>
                    <a:pt x="2297" y="1587"/>
                  </a:lnTo>
                  <a:lnTo>
                    <a:pt x="2212" y="1587"/>
                  </a:lnTo>
                  <a:lnTo>
                    <a:pt x="1956" y="1587"/>
                  </a:lnTo>
                  <a:lnTo>
                    <a:pt x="1900" y="1531"/>
                  </a:lnTo>
                  <a:lnTo>
                    <a:pt x="1928" y="1446"/>
                  </a:lnTo>
                  <a:lnTo>
                    <a:pt x="1815" y="1361"/>
                  </a:lnTo>
                  <a:lnTo>
                    <a:pt x="1815" y="1276"/>
                  </a:lnTo>
                  <a:lnTo>
                    <a:pt x="1815" y="1190"/>
                  </a:lnTo>
                  <a:lnTo>
                    <a:pt x="1730" y="1162"/>
                  </a:lnTo>
                  <a:lnTo>
                    <a:pt x="1730" y="1105"/>
                  </a:lnTo>
                  <a:lnTo>
                    <a:pt x="1503" y="1049"/>
                  </a:lnTo>
                  <a:lnTo>
                    <a:pt x="1474" y="1077"/>
                  </a:lnTo>
                  <a:lnTo>
                    <a:pt x="1333" y="1020"/>
                  </a:lnTo>
                  <a:lnTo>
                    <a:pt x="1219" y="1020"/>
                  </a:lnTo>
                  <a:lnTo>
                    <a:pt x="1078" y="879"/>
                  </a:lnTo>
                  <a:lnTo>
                    <a:pt x="936" y="850"/>
                  </a:lnTo>
                  <a:lnTo>
                    <a:pt x="851" y="765"/>
                  </a:lnTo>
                  <a:lnTo>
                    <a:pt x="907" y="709"/>
                  </a:lnTo>
                  <a:lnTo>
                    <a:pt x="907" y="567"/>
                  </a:lnTo>
                  <a:lnTo>
                    <a:pt x="936" y="510"/>
                  </a:lnTo>
                  <a:lnTo>
                    <a:pt x="879" y="453"/>
                  </a:lnTo>
                  <a:lnTo>
                    <a:pt x="879" y="198"/>
                  </a:lnTo>
                  <a:lnTo>
                    <a:pt x="822" y="198"/>
                  </a:lnTo>
                  <a:lnTo>
                    <a:pt x="851" y="142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567" y="142"/>
                  </a:lnTo>
                  <a:lnTo>
                    <a:pt x="426" y="227"/>
                  </a:lnTo>
                  <a:lnTo>
                    <a:pt x="312" y="170"/>
                  </a:lnTo>
                  <a:lnTo>
                    <a:pt x="284" y="227"/>
                  </a:lnTo>
                  <a:lnTo>
                    <a:pt x="199" y="198"/>
                  </a:lnTo>
                  <a:lnTo>
                    <a:pt x="114" y="283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114" y="425"/>
                  </a:lnTo>
                  <a:lnTo>
                    <a:pt x="227" y="482"/>
                  </a:lnTo>
                  <a:lnTo>
                    <a:pt x="255" y="538"/>
                  </a:lnTo>
                  <a:lnTo>
                    <a:pt x="227" y="652"/>
                  </a:lnTo>
                  <a:lnTo>
                    <a:pt x="284" y="765"/>
                  </a:lnTo>
                  <a:lnTo>
                    <a:pt x="426" y="794"/>
                  </a:lnTo>
                  <a:lnTo>
                    <a:pt x="454" y="850"/>
                  </a:lnTo>
                  <a:lnTo>
                    <a:pt x="369" y="964"/>
                  </a:lnTo>
                  <a:lnTo>
                    <a:pt x="369" y="1020"/>
                  </a:lnTo>
                  <a:lnTo>
                    <a:pt x="284" y="1105"/>
                  </a:lnTo>
                  <a:lnTo>
                    <a:pt x="284" y="1190"/>
                  </a:lnTo>
                  <a:lnTo>
                    <a:pt x="369" y="1190"/>
                  </a:lnTo>
                  <a:lnTo>
                    <a:pt x="369" y="1276"/>
                  </a:lnTo>
                  <a:lnTo>
                    <a:pt x="426" y="1276"/>
                  </a:lnTo>
                  <a:lnTo>
                    <a:pt x="454" y="1219"/>
                  </a:lnTo>
                  <a:lnTo>
                    <a:pt x="511" y="1219"/>
                  </a:lnTo>
                  <a:lnTo>
                    <a:pt x="539" y="1276"/>
                  </a:lnTo>
                  <a:lnTo>
                    <a:pt x="624" y="1190"/>
                  </a:lnTo>
                  <a:lnTo>
                    <a:pt x="737" y="1219"/>
                  </a:lnTo>
                  <a:lnTo>
                    <a:pt x="737" y="1162"/>
                  </a:lnTo>
                  <a:lnTo>
                    <a:pt x="794" y="1162"/>
                  </a:lnTo>
                  <a:lnTo>
                    <a:pt x="879" y="1276"/>
                  </a:lnTo>
                  <a:lnTo>
                    <a:pt x="936" y="1276"/>
                  </a:lnTo>
                  <a:lnTo>
                    <a:pt x="993" y="1247"/>
                  </a:lnTo>
                  <a:lnTo>
                    <a:pt x="1361" y="1644"/>
                  </a:lnTo>
                  <a:lnTo>
                    <a:pt x="1446" y="1729"/>
                  </a:lnTo>
                  <a:lnTo>
                    <a:pt x="1418" y="1786"/>
                  </a:lnTo>
                  <a:lnTo>
                    <a:pt x="1418" y="1871"/>
                  </a:lnTo>
                  <a:lnTo>
                    <a:pt x="1531" y="1899"/>
                  </a:lnTo>
                  <a:lnTo>
                    <a:pt x="1560" y="1956"/>
                  </a:lnTo>
                  <a:lnTo>
                    <a:pt x="1503" y="1956"/>
                  </a:lnTo>
                  <a:lnTo>
                    <a:pt x="1531" y="2013"/>
                  </a:lnTo>
                  <a:lnTo>
                    <a:pt x="1474" y="2098"/>
                  </a:lnTo>
                  <a:lnTo>
                    <a:pt x="1474" y="2183"/>
                  </a:lnTo>
                  <a:lnTo>
                    <a:pt x="1560" y="2324"/>
                  </a:lnTo>
                  <a:lnTo>
                    <a:pt x="1730" y="2353"/>
                  </a:lnTo>
                  <a:lnTo>
                    <a:pt x="1758" y="2268"/>
                  </a:lnTo>
                  <a:lnTo>
                    <a:pt x="1871" y="2268"/>
                  </a:lnTo>
                  <a:lnTo>
                    <a:pt x="1928" y="2353"/>
                  </a:lnTo>
                  <a:lnTo>
                    <a:pt x="1928" y="2410"/>
                  </a:lnTo>
                  <a:lnTo>
                    <a:pt x="1985" y="2438"/>
                  </a:lnTo>
                  <a:lnTo>
                    <a:pt x="2013" y="2410"/>
                  </a:lnTo>
                  <a:lnTo>
                    <a:pt x="2098" y="2466"/>
                  </a:lnTo>
                  <a:lnTo>
                    <a:pt x="2041" y="2580"/>
                  </a:lnTo>
                  <a:lnTo>
                    <a:pt x="2183" y="2580"/>
                  </a:lnTo>
                  <a:lnTo>
                    <a:pt x="2268" y="2523"/>
                  </a:lnTo>
                  <a:lnTo>
                    <a:pt x="2382" y="2580"/>
                  </a:lnTo>
                  <a:lnTo>
                    <a:pt x="2382" y="2495"/>
                  </a:lnTo>
                  <a:lnTo>
                    <a:pt x="2467" y="2438"/>
                  </a:lnTo>
                  <a:lnTo>
                    <a:pt x="2467" y="2296"/>
                  </a:lnTo>
                  <a:lnTo>
                    <a:pt x="2410" y="2268"/>
                  </a:lnTo>
                  <a:lnTo>
                    <a:pt x="2353" y="2211"/>
                  </a:lnTo>
                  <a:lnTo>
                    <a:pt x="2353" y="2154"/>
                  </a:lnTo>
                  <a:lnTo>
                    <a:pt x="2183" y="2098"/>
                  </a:lnTo>
                  <a:lnTo>
                    <a:pt x="2070" y="2126"/>
                  </a:lnTo>
                  <a:lnTo>
                    <a:pt x="2070" y="2069"/>
                  </a:lnTo>
                  <a:lnTo>
                    <a:pt x="2013" y="2041"/>
                  </a:lnTo>
                  <a:lnTo>
                    <a:pt x="2013" y="1984"/>
                  </a:lnTo>
                  <a:lnTo>
                    <a:pt x="1928" y="1956"/>
                  </a:lnTo>
                  <a:lnTo>
                    <a:pt x="1928" y="1899"/>
                  </a:lnTo>
                  <a:lnTo>
                    <a:pt x="2013" y="1899"/>
                  </a:lnTo>
                  <a:lnTo>
                    <a:pt x="2013" y="1843"/>
                  </a:lnTo>
                  <a:lnTo>
                    <a:pt x="1928" y="1814"/>
                  </a:lnTo>
                  <a:lnTo>
                    <a:pt x="1985" y="1757"/>
                  </a:lnTo>
                  <a:lnTo>
                    <a:pt x="2155" y="1786"/>
                  </a:lnTo>
                  <a:lnTo>
                    <a:pt x="2155" y="1928"/>
                  </a:lnTo>
                  <a:lnTo>
                    <a:pt x="2240" y="1928"/>
                  </a:lnTo>
                  <a:lnTo>
                    <a:pt x="2325" y="1984"/>
                  </a:lnTo>
                  <a:lnTo>
                    <a:pt x="2353" y="1956"/>
                  </a:lnTo>
                  <a:lnTo>
                    <a:pt x="2268" y="1871"/>
                  </a:lnTo>
                  <a:lnTo>
                    <a:pt x="2325" y="1814"/>
                  </a:lnTo>
                  <a:lnTo>
                    <a:pt x="2410" y="1786"/>
                  </a:lnTo>
                  <a:lnTo>
                    <a:pt x="2495" y="1871"/>
                  </a:lnTo>
                  <a:lnTo>
                    <a:pt x="2495" y="1786"/>
                  </a:lnTo>
                  <a:lnTo>
                    <a:pt x="2523" y="1757"/>
                  </a:lnTo>
                  <a:lnTo>
                    <a:pt x="2608" y="1757"/>
                  </a:lnTo>
                  <a:lnTo>
                    <a:pt x="2552" y="1672"/>
                  </a:lnTo>
                  <a:lnTo>
                    <a:pt x="2467" y="1644"/>
                  </a:lnTo>
                  <a:lnTo>
                    <a:pt x="2382" y="1587"/>
                  </a:lnTo>
                  <a:lnTo>
                    <a:pt x="2382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55" name="Freeform 495">
              <a:extLst>
                <a:ext uri="{FF2B5EF4-FFF2-40B4-BE49-F238E27FC236}">
                  <a16:creationId xmlns:a16="http://schemas.microsoft.com/office/drawing/2014/main" id="{60684D54-79EC-42A2-B41B-B97CCC78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140"/>
              <a:ext cx="1928" cy="1786"/>
            </a:xfrm>
            <a:custGeom>
              <a:avLst/>
              <a:gdLst>
                <a:gd name="T0" fmla="*/ 0 w 1928"/>
                <a:gd name="T1" fmla="*/ 199 h 1786"/>
                <a:gd name="T2" fmla="*/ 142 w 1928"/>
                <a:gd name="T3" fmla="*/ 341 h 1786"/>
                <a:gd name="T4" fmla="*/ 113 w 1928"/>
                <a:gd name="T5" fmla="*/ 397 h 1786"/>
                <a:gd name="T6" fmla="*/ 170 w 1928"/>
                <a:gd name="T7" fmla="*/ 397 h 1786"/>
                <a:gd name="T8" fmla="*/ 170 w 1928"/>
                <a:gd name="T9" fmla="*/ 652 h 1786"/>
                <a:gd name="T10" fmla="*/ 227 w 1928"/>
                <a:gd name="T11" fmla="*/ 709 h 1786"/>
                <a:gd name="T12" fmla="*/ 198 w 1928"/>
                <a:gd name="T13" fmla="*/ 766 h 1786"/>
                <a:gd name="T14" fmla="*/ 198 w 1928"/>
                <a:gd name="T15" fmla="*/ 908 h 1786"/>
                <a:gd name="T16" fmla="*/ 142 w 1928"/>
                <a:gd name="T17" fmla="*/ 964 h 1786"/>
                <a:gd name="T18" fmla="*/ 227 w 1928"/>
                <a:gd name="T19" fmla="*/ 1049 h 1786"/>
                <a:gd name="T20" fmla="*/ 369 w 1928"/>
                <a:gd name="T21" fmla="*/ 1078 h 1786"/>
                <a:gd name="T22" fmla="*/ 510 w 1928"/>
                <a:gd name="T23" fmla="*/ 1219 h 1786"/>
                <a:gd name="T24" fmla="*/ 624 w 1928"/>
                <a:gd name="T25" fmla="*/ 1219 h 1786"/>
                <a:gd name="T26" fmla="*/ 765 w 1928"/>
                <a:gd name="T27" fmla="*/ 1276 h 1786"/>
                <a:gd name="T28" fmla="*/ 794 w 1928"/>
                <a:gd name="T29" fmla="*/ 1248 h 1786"/>
                <a:gd name="T30" fmla="*/ 1021 w 1928"/>
                <a:gd name="T31" fmla="*/ 1304 h 1786"/>
                <a:gd name="T32" fmla="*/ 1021 w 1928"/>
                <a:gd name="T33" fmla="*/ 1361 h 1786"/>
                <a:gd name="T34" fmla="*/ 1106 w 1928"/>
                <a:gd name="T35" fmla="*/ 1389 h 1786"/>
                <a:gd name="T36" fmla="*/ 1106 w 1928"/>
                <a:gd name="T37" fmla="*/ 1560 h 1786"/>
                <a:gd name="T38" fmla="*/ 1219 w 1928"/>
                <a:gd name="T39" fmla="*/ 1645 h 1786"/>
                <a:gd name="T40" fmla="*/ 1191 w 1928"/>
                <a:gd name="T41" fmla="*/ 1730 h 1786"/>
                <a:gd name="T42" fmla="*/ 1247 w 1928"/>
                <a:gd name="T43" fmla="*/ 1786 h 1786"/>
                <a:gd name="T44" fmla="*/ 1588 w 1928"/>
                <a:gd name="T45" fmla="*/ 1786 h 1786"/>
                <a:gd name="T46" fmla="*/ 1616 w 1928"/>
                <a:gd name="T47" fmla="*/ 1701 h 1786"/>
                <a:gd name="T48" fmla="*/ 1559 w 1928"/>
                <a:gd name="T49" fmla="*/ 1673 h 1786"/>
                <a:gd name="T50" fmla="*/ 1559 w 1928"/>
                <a:gd name="T51" fmla="*/ 1560 h 1786"/>
                <a:gd name="T52" fmla="*/ 1474 w 1928"/>
                <a:gd name="T53" fmla="*/ 1503 h 1786"/>
                <a:gd name="T54" fmla="*/ 1531 w 1928"/>
                <a:gd name="T55" fmla="*/ 1418 h 1786"/>
                <a:gd name="T56" fmla="*/ 1559 w 1928"/>
                <a:gd name="T57" fmla="*/ 1333 h 1786"/>
                <a:gd name="T58" fmla="*/ 1786 w 1928"/>
                <a:gd name="T59" fmla="*/ 1248 h 1786"/>
                <a:gd name="T60" fmla="*/ 1871 w 1928"/>
                <a:gd name="T61" fmla="*/ 1276 h 1786"/>
                <a:gd name="T62" fmla="*/ 1899 w 1928"/>
                <a:gd name="T63" fmla="*/ 1248 h 1786"/>
                <a:gd name="T64" fmla="*/ 1928 w 1928"/>
                <a:gd name="T65" fmla="*/ 1191 h 1786"/>
                <a:gd name="T66" fmla="*/ 1871 w 1928"/>
                <a:gd name="T67" fmla="*/ 1163 h 1786"/>
                <a:gd name="T68" fmla="*/ 1899 w 1928"/>
                <a:gd name="T69" fmla="*/ 964 h 1786"/>
                <a:gd name="T70" fmla="*/ 1814 w 1928"/>
                <a:gd name="T71" fmla="*/ 908 h 1786"/>
                <a:gd name="T72" fmla="*/ 1843 w 1928"/>
                <a:gd name="T73" fmla="*/ 794 h 1786"/>
                <a:gd name="T74" fmla="*/ 1758 w 1928"/>
                <a:gd name="T75" fmla="*/ 794 h 1786"/>
                <a:gd name="T76" fmla="*/ 1758 w 1928"/>
                <a:gd name="T77" fmla="*/ 737 h 1786"/>
                <a:gd name="T78" fmla="*/ 1673 w 1928"/>
                <a:gd name="T79" fmla="*/ 737 h 1786"/>
                <a:gd name="T80" fmla="*/ 1673 w 1928"/>
                <a:gd name="T81" fmla="*/ 681 h 1786"/>
                <a:gd name="T82" fmla="*/ 1729 w 1928"/>
                <a:gd name="T83" fmla="*/ 681 h 1786"/>
                <a:gd name="T84" fmla="*/ 1786 w 1928"/>
                <a:gd name="T85" fmla="*/ 624 h 1786"/>
                <a:gd name="T86" fmla="*/ 1814 w 1928"/>
                <a:gd name="T87" fmla="*/ 624 h 1786"/>
                <a:gd name="T88" fmla="*/ 1871 w 1928"/>
                <a:gd name="T89" fmla="*/ 511 h 1786"/>
                <a:gd name="T90" fmla="*/ 1786 w 1928"/>
                <a:gd name="T91" fmla="*/ 454 h 1786"/>
                <a:gd name="T92" fmla="*/ 1616 w 1928"/>
                <a:gd name="T93" fmla="*/ 426 h 1786"/>
                <a:gd name="T94" fmla="*/ 1588 w 1928"/>
                <a:gd name="T95" fmla="*/ 454 h 1786"/>
                <a:gd name="T96" fmla="*/ 1446 w 1928"/>
                <a:gd name="T97" fmla="*/ 426 h 1786"/>
                <a:gd name="T98" fmla="*/ 1417 w 1928"/>
                <a:gd name="T99" fmla="*/ 454 h 1786"/>
                <a:gd name="T100" fmla="*/ 1304 w 1928"/>
                <a:gd name="T101" fmla="*/ 397 h 1786"/>
                <a:gd name="T102" fmla="*/ 1191 w 1928"/>
                <a:gd name="T103" fmla="*/ 454 h 1786"/>
                <a:gd name="T104" fmla="*/ 992 w 1928"/>
                <a:gd name="T105" fmla="*/ 255 h 1786"/>
                <a:gd name="T106" fmla="*/ 907 w 1928"/>
                <a:gd name="T107" fmla="*/ 255 h 1786"/>
                <a:gd name="T108" fmla="*/ 851 w 1928"/>
                <a:gd name="T109" fmla="*/ 199 h 1786"/>
                <a:gd name="T110" fmla="*/ 794 w 1928"/>
                <a:gd name="T111" fmla="*/ 199 h 1786"/>
                <a:gd name="T112" fmla="*/ 510 w 1928"/>
                <a:gd name="T113" fmla="*/ 0 h 1786"/>
                <a:gd name="T114" fmla="*/ 340 w 1928"/>
                <a:gd name="T115" fmla="*/ 0 h 1786"/>
                <a:gd name="T116" fmla="*/ 113 w 1928"/>
                <a:gd name="T117" fmla="*/ 57 h 1786"/>
                <a:gd name="T118" fmla="*/ 85 w 1928"/>
                <a:gd name="T119" fmla="*/ 142 h 1786"/>
                <a:gd name="T120" fmla="*/ 0 w 1928"/>
                <a:gd name="T121" fmla="*/ 199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8" h="1786">
                  <a:moveTo>
                    <a:pt x="0" y="199"/>
                  </a:moveTo>
                  <a:lnTo>
                    <a:pt x="142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652"/>
                  </a:lnTo>
                  <a:lnTo>
                    <a:pt x="227" y="709"/>
                  </a:lnTo>
                  <a:lnTo>
                    <a:pt x="198" y="766"/>
                  </a:lnTo>
                  <a:lnTo>
                    <a:pt x="198" y="908"/>
                  </a:lnTo>
                  <a:lnTo>
                    <a:pt x="142" y="964"/>
                  </a:lnTo>
                  <a:lnTo>
                    <a:pt x="227" y="1049"/>
                  </a:lnTo>
                  <a:lnTo>
                    <a:pt x="369" y="1078"/>
                  </a:lnTo>
                  <a:lnTo>
                    <a:pt x="510" y="1219"/>
                  </a:lnTo>
                  <a:lnTo>
                    <a:pt x="624" y="1219"/>
                  </a:lnTo>
                  <a:lnTo>
                    <a:pt x="765" y="1276"/>
                  </a:lnTo>
                  <a:lnTo>
                    <a:pt x="794" y="1248"/>
                  </a:lnTo>
                  <a:lnTo>
                    <a:pt x="1021" y="1304"/>
                  </a:lnTo>
                  <a:lnTo>
                    <a:pt x="1021" y="1361"/>
                  </a:lnTo>
                  <a:lnTo>
                    <a:pt x="1106" y="1389"/>
                  </a:lnTo>
                  <a:lnTo>
                    <a:pt x="1106" y="1560"/>
                  </a:lnTo>
                  <a:lnTo>
                    <a:pt x="1219" y="1645"/>
                  </a:lnTo>
                  <a:lnTo>
                    <a:pt x="1191" y="1730"/>
                  </a:lnTo>
                  <a:lnTo>
                    <a:pt x="1247" y="1786"/>
                  </a:lnTo>
                  <a:lnTo>
                    <a:pt x="1588" y="1786"/>
                  </a:lnTo>
                  <a:lnTo>
                    <a:pt x="1616" y="1701"/>
                  </a:lnTo>
                  <a:lnTo>
                    <a:pt x="1559" y="1673"/>
                  </a:lnTo>
                  <a:lnTo>
                    <a:pt x="1559" y="1560"/>
                  </a:lnTo>
                  <a:lnTo>
                    <a:pt x="1474" y="1503"/>
                  </a:lnTo>
                  <a:lnTo>
                    <a:pt x="1531" y="1418"/>
                  </a:lnTo>
                  <a:lnTo>
                    <a:pt x="1559" y="1333"/>
                  </a:lnTo>
                  <a:lnTo>
                    <a:pt x="1786" y="1248"/>
                  </a:lnTo>
                  <a:lnTo>
                    <a:pt x="1871" y="1276"/>
                  </a:lnTo>
                  <a:lnTo>
                    <a:pt x="1899" y="1248"/>
                  </a:lnTo>
                  <a:lnTo>
                    <a:pt x="1928" y="1191"/>
                  </a:lnTo>
                  <a:lnTo>
                    <a:pt x="1871" y="1163"/>
                  </a:lnTo>
                  <a:lnTo>
                    <a:pt x="1899" y="964"/>
                  </a:lnTo>
                  <a:lnTo>
                    <a:pt x="1814" y="908"/>
                  </a:lnTo>
                  <a:lnTo>
                    <a:pt x="1843" y="794"/>
                  </a:lnTo>
                  <a:lnTo>
                    <a:pt x="1758" y="794"/>
                  </a:lnTo>
                  <a:lnTo>
                    <a:pt x="1758" y="737"/>
                  </a:lnTo>
                  <a:lnTo>
                    <a:pt x="1673" y="737"/>
                  </a:lnTo>
                  <a:lnTo>
                    <a:pt x="1673" y="681"/>
                  </a:lnTo>
                  <a:lnTo>
                    <a:pt x="1729" y="681"/>
                  </a:lnTo>
                  <a:lnTo>
                    <a:pt x="1786" y="624"/>
                  </a:lnTo>
                  <a:lnTo>
                    <a:pt x="1814" y="624"/>
                  </a:lnTo>
                  <a:lnTo>
                    <a:pt x="1871" y="511"/>
                  </a:lnTo>
                  <a:lnTo>
                    <a:pt x="1786" y="454"/>
                  </a:lnTo>
                  <a:lnTo>
                    <a:pt x="1616" y="426"/>
                  </a:lnTo>
                  <a:lnTo>
                    <a:pt x="1588" y="454"/>
                  </a:lnTo>
                  <a:lnTo>
                    <a:pt x="1446" y="426"/>
                  </a:lnTo>
                  <a:lnTo>
                    <a:pt x="1417" y="454"/>
                  </a:lnTo>
                  <a:lnTo>
                    <a:pt x="1304" y="397"/>
                  </a:lnTo>
                  <a:lnTo>
                    <a:pt x="1191" y="454"/>
                  </a:lnTo>
                  <a:lnTo>
                    <a:pt x="992" y="255"/>
                  </a:lnTo>
                  <a:lnTo>
                    <a:pt x="907" y="255"/>
                  </a:lnTo>
                  <a:lnTo>
                    <a:pt x="851" y="199"/>
                  </a:lnTo>
                  <a:lnTo>
                    <a:pt x="794" y="199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56" name="Freeform 496">
              <a:extLst>
                <a:ext uri="{FF2B5EF4-FFF2-40B4-BE49-F238E27FC236}">
                  <a16:creationId xmlns:a16="http://schemas.microsoft.com/office/drawing/2014/main" id="{5CEC800F-6AB3-40D9-8C5F-BECE01DA1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2501"/>
              <a:ext cx="1560" cy="1333"/>
            </a:xfrm>
            <a:custGeom>
              <a:avLst/>
              <a:gdLst>
                <a:gd name="T0" fmla="*/ 1474 w 1560"/>
                <a:gd name="T1" fmla="*/ 936 h 1333"/>
                <a:gd name="T2" fmla="*/ 1531 w 1560"/>
                <a:gd name="T3" fmla="*/ 851 h 1333"/>
                <a:gd name="T4" fmla="*/ 1503 w 1560"/>
                <a:gd name="T5" fmla="*/ 794 h 1333"/>
                <a:gd name="T6" fmla="*/ 1560 w 1560"/>
                <a:gd name="T7" fmla="*/ 794 h 1333"/>
                <a:gd name="T8" fmla="*/ 1531 w 1560"/>
                <a:gd name="T9" fmla="*/ 737 h 1333"/>
                <a:gd name="T10" fmla="*/ 1418 w 1560"/>
                <a:gd name="T11" fmla="*/ 709 h 1333"/>
                <a:gd name="T12" fmla="*/ 1418 w 1560"/>
                <a:gd name="T13" fmla="*/ 624 h 1333"/>
                <a:gd name="T14" fmla="*/ 1446 w 1560"/>
                <a:gd name="T15" fmla="*/ 567 h 1333"/>
                <a:gd name="T16" fmla="*/ 993 w 1560"/>
                <a:gd name="T17" fmla="*/ 85 h 1333"/>
                <a:gd name="T18" fmla="*/ 936 w 1560"/>
                <a:gd name="T19" fmla="*/ 114 h 1333"/>
                <a:gd name="T20" fmla="*/ 879 w 1560"/>
                <a:gd name="T21" fmla="*/ 114 h 1333"/>
                <a:gd name="T22" fmla="*/ 794 w 1560"/>
                <a:gd name="T23" fmla="*/ 0 h 1333"/>
                <a:gd name="T24" fmla="*/ 737 w 1560"/>
                <a:gd name="T25" fmla="*/ 0 h 1333"/>
                <a:gd name="T26" fmla="*/ 737 w 1560"/>
                <a:gd name="T27" fmla="*/ 57 h 1333"/>
                <a:gd name="T28" fmla="*/ 624 w 1560"/>
                <a:gd name="T29" fmla="*/ 28 h 1333"/>
                <a:gd name="T30" fmla="*/ 539 w 1560"/>
                <a:gd name="T31" fmla="*/ 114 h 1333"/>
                <a:gd name="T32" fmla="*/ 511 w 1560"/>
                <a:gd name="T33" fmla="*/ 57 h 1333"/>
                <a:gd name="T34" fmla="*/ 454 w 1560"/>
                <a:gd name="T35" fmla="*/ 57 h 1333"/>
                <a:gd name="T36" fmla="*/ 426 w 1560"/>
                <a:gd name="T37" fmla="*/ 114 h 1333"/>
                <a:gd name="T38" fmla="*/ 369 w 1560"/>
                <a:gd name="T39" fmla="*/ 114 h 1333"/>
                <a:gd name="T40" fmla="*/ 255 w 1560"/>
                <a:gd name="T41" fmla="*/ 369 h 1333"/>
                <a:gd name="T42" fmla="*/ 170 w 1560"/>
                <a:gd name="T43" fmla="*/ 397 h 1333"/>
                <a:gd name="T44" fmla="*/ 114 w 1560"/>
                <a:gd name="T45" fmla="*/ 312 h 1333"/>
                <a:gd name="T46" fmla="*/ 29 w 1560"/>
                <a:gd name="T47" fmla="*/ 312 h 1333"/>
                <a:gd name="T48" fmla="*/ 0 w 1560"/>
                <a:gd name="T49" fmla="*/ 397 h 1333"/>
                <a:gd name="T50" fmla="*/ 114 w 1560"/>
                <a:gd name="T51" fmla="*/ 595 h 1333"/>
                <a:gd name="T52" fmla="*/ 170 w 1560"/>
                <a:gd name="T53" fmla="*/ 766 h 1333"/>
                <a:gd name="T54" fmla="*/ 114 w 1560"/>
                <a:gd name="T55" fmla="*/ 794 h 1333"/>
                <a:gd name="T56" fmla="*/ 142 w 1560"/>
                <a:gd name="T57" fmla="*/ 822 h 1333"/>
                <a:gd name="T58" fmla="*/ 57 w 1560"/>
                <a:gd name="T59" fmla="*/ 907 h 1333"/>
                <a:gd name="T60" fmla="*/ 85 w 1560"/>
                <a:gd name="T61" fmla="*/ 992 h 1333"/>
                <a:gd name="T62" fmla="*/ 142 w 1560"/>
                <a:gd name="T63" fmla="*/ 992 h 1333"/>
                <a:gd name="T64" fmla="*/ 114 w 1560"/>
                <a:gd name="T65" fmla="*/ 1134 h 1333"/>
                <a:gd name="T66" fmla="*/ 255 w 1560"/>
                <a:gd name="T67" fmla="*/ 1191 h 1333"/>
                <a:gd name="T68" fmla="*/ 284 w 1560"/>
                <a:gd name="T69" fmla="*/ 1333 h 1333"/>
                <a:gd name="T70" fmla="*/ 340 w 1560"/>
                <a:gd name="T71" fmla="*/ 1333 h 1333"/>
                <a:gd name="T72" fmla="*/ 539 w 1560"/>
                <a:gd name="T73" fmla="*/ 1219 h 1333"/>
                <a:gd name="T74" fmla="*/ 539 w 1560"/>
                <a:gd name="T75" fmla="*/ 1134 h 1333"/>
                <a:gd name="T76" fmla="*/ 652 w 1560"/>
                <a:gd name="T77" fmla="*/ 1077 h 1333"/>
                <a:gd name="T78" fmla="*/ 681 w 1560"/>
                <a:gd name="T79" fmla="*/ 992 h 1333"/>
                <a:gd name="T80" fmla="*/ 766 w 1560"/>
                <a:gd name="T81" fmla="*/ 1021 h 1333"/>
                <a:gd name="T82" fmla="*/ 879 w 1560"/>
                <a:gd name="T83" fmla="*/ 964 h 1333"/>
                <a:gd name="T84" fmla="*/ 822 w 1560"/>
                <a:gd name="T85" fmla="*/ 936 h 1333"/>
                <a:gd name="T86" fmla="*/ 964 w 1560"/>
                <a:gd name="T87" fmla="*/ 794 h 1333"/>
                <a:gd name="T88" fmla="*/ 1049 w 1560"/>
                <a:gd name="T89" fmla="*/ 794 h 1333"/>
                <a:gd name="T90" fmla="*/ 1191 w 1560"/>
                <a:gd name="T91" fmla="*/ 737 h 1333"/>
                <a:gd name="T92" fmla="*/ 1219 w 1560"/>
                <a:gd name="T93" fmla="*/ 766 h 1333"/>
                <a:gd name="T94" fmla="*/ 1248 w 1560"/>
                <a:gd name="T95" fmla="*/ 709 h 1333"/>
                <a:gd name="T96" fmla="*/ 1276 w 1560"/>
                <a:gd name="T97" fmla="*/ 709 h 1333"/>
                <a:gd name="T98" fmla="*/ 1333 w 1560"/>
                <a:gd name="T99" fmla="*/ 879 h 1333"/>
                <a:gd name="T100" fmla="*/ 1389 w 1560"/>
                <a:gd name="T101" fmla="*/ 879 h 1333"/>
                <a:gd name="T102" fmla="*/ 1418 w 1560"/>
                <a:gd name="T103" fmla="*/ 936 h 1333"/>
                <a:gd name="T104" fmla="*/ 1474 w 1560"/>
                <a:gd name="T105" fmla="*/ 93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0" h="1333">
                  <a:moveTo>
                    <a:pt x="1474" y="936"/>
                  </a:moveTo>
                  <a:lnTo>
                    <a:pt x="1531" y="851"/>
                  </a:lnTo>
                  <a:lnTo>
                    <a:pt x="1503" y="794"/>
                  </a:lnTo>
                  <a:lnTo>
                    <a:pt x="1560" y="794"/>
                  </a:lnTo>
                  <a:lnTo>
                    <a:pt x="1531" y="737"/>
                  </a:lnTo>
                  <a:lnTo>
                    <a:pt x="1418" y="709"/>
                  </a:lnTo>
                  <a:lnTo>
                    <a:pt x="1418" y="624"/>
                  </a:lnTo>
                  <a:lnTo>
                    <a:pt x="1446" y="567"/>
                  </a:lnTo>
                  <a:lnTo>
                    <a:pt x="993" y="85"/>
                  </a:lnTo>
                  <a:lnTo>
                    <a:pt x="936" y="114"/>
                  </a:lnTo>
                  <a:lnTo>
                    <a:pt x="879" y="114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28"/>
                  </a:lnTo>
                  <a:lnTo>
                    <a:pt x="539" y="114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69" y="114"/>
                  </a:lnTo>
                  <a:lnTo>
                    <a:pt x="255" y="369"/>
                  </a:lnTo>
                  <a:lnTo>
                    <a:pt x="170" y="397"/>
                  </a:lnTo>
                  <a:lnTo>
                    <a:pt x="114" y="312"/>
                  </a:lnTo>
                  <a:lnTo>
                    <a:pt x="29" y="312"/>
                  </a:lnTo>
                  <a:lnTo>
                    <a:pt x="0" y="397"/>
                  </a:lnTo>
                  <a:lnTo>
                    <a:pt x="114" y="595"/>
                  </a:lnTo>
                  <a:lnTo>
                    <a:pt x="170" y="766"/>
                  </a:lnTo>
                  <a:lnTo>
                    <a:pt x="114" y="794"/>
                  </a:lnTo>
                  <a:lnTo>
                    <a:pt x="142" y="822"/>
                  </a:lnTo>
                  <a:lnTo>
                    <a:pt x="57" y="907"/>
                  </a:lnTo>
                  <a:lnTo>
                    <a:pt x="85" y="992"/>
                  </a:lnTo>
                  <a:lnTo>
                    <a:pt x="142" y="992"/>
                  </a:lnTo>
                  <a:lnTo>
                    <a:pt x="114" y="1134"/>
                  </a:lnTo>
                  <a:lnTo>
                    <a:pt x="255" y="1191"/>
                  </a:lnTo>
                  <a:lnTo>
                    <a:pt x="284" y="1333"/>
                  </a:lnTo>
                  <a:lnTo>
                    <a:pt x="340" y="1333"/>
                  </a:lnTo>
                  <a:lnTo>
                    <a:pt x="539" y="1219"/>
                  </a:lnTo>
                  <a:lnTo>
                    <a:pt x="539" y="1134"/>
                  </a:lnTo>
                  <a:lnTo>
                    <a:pt x="652" y="1077"/>
                  </a:lnTo>
                  <a:lnTo>
                    <a:pt x="681" y="992"/>
                  </a:lnTo>
                  <a:lnTo>
                    <a:pt x="766" y="1021"/>
                  </a:lnTo>
                  <a:lnTo>
                    <a:pt x="879" y="964"/>
                  </a:lnTo>
                  <a:lnTo>
                    <a:pt x="822" y="936"/>
                  </a:lnTo>
                  <a:lnTo>
                    <a:pt x="964" y="794"/>
                  </a:lnTo>
                  <a:lnTo>
                    <a:pt x="1049" y="794"/>
                  </a:lnTo>
                  <a:lnTo>
                    <a:pt x="1191" y="737"/>
                  </a:lnTo>
                  <a:lnTo>
                    <a:pt x="1219" y="766"/>
                  </a:lnTo>
                  <a:lnTo>
                    <a:pt x="1248" y="709"/>
                  </a:lnTo>
                  <a:lnTo>
                    <a:pt x="1276" y="709"/>
                  </a:lnTo>
                  <a:lnTo>
                    <a:pt x="1333" y="879"/>
                  </a:lnTo>
                  <a:lnTo>
                    <a:pt x="1389" y="879"/>
                  </a:lnTo>
                  <a:lnTo>
                    <a:pt x="1418" y="936"/>
                  </a:lnTo>
                  <a:lnTo>
                    <a:pt x="1474" y="93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57" name="Freeform 497">
              <a:extLst>
                <a:ext uri="{FF2B5EF4-FFF2-40B4-BE49-F238E27FC236}">
                  <a16:creationId xmlns:a16="http://schemas.microsoft.com/office/drawing/2014/main" id="{E0CAE7EB-607F-44B2-AE54-46749491C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210"/>
              <a:ext cx="1134" cy="709"/>
            </a:xfrm>
            <a:custGeom>
              <a:avLst/>
              <a:gdLst>
                <a:gd name="T0" fmla="*/ 0 w 1134"/>
                <a:gd name="T1" fmla="*/ 624 h 709"/>
                <a:gd name="T2" fmla="*/ 199 w 1134"/>
                <a:gd name="T3" fmla="*/ 510 h 709"/>
                <a:gd name="T4" fmla="*/ 199 w 1134"/>
                <a:gd name="T5" fmla="*/ 425 h 709"/>
                <a:gd name="T6" fmla="*/ 312 w 1134"/>
                <a:gd name="T7" fmla="*/ 368 h 709"/>
                <a:gd name="T8" fmla="*/ 341 w 1134"/>
                <a:gd name="T9" fmla="*/ 283 h 709"/>
                <a:gd name="T10" fmla="*/ 426 w 1134"/>
                <a:gd name="T11" fmla="*/ 312 h 709"/>
                <a:gd name="T12" fmla="*/ 539 w 1134"/>
                <a:gd name="T13" fmla="*/ 255 h 709"/>
                <a:gd name="T14" fmla="*/ 482 w 1134"/>
                <a:gd name="T15" fmla="*/ 227 h 709"/>
                <a:gd name="T16" fmla="*/ 624 w 1134"/>
                <a:gd name="T17" fmla="*/ 85 h 709"/>
                <a:gd name="T18" fmla="*/ 709 w 1134"/>
                <a:gd name="T19" fmla="*/ 85 h 709"/>
                <a:gd name="T20" fmla="*/ 851 w 1134"/>
                <a:gd name="T21" fmla="*/ 28 h 709"/>
                <a:gd name="T22" fmla="*/ 879 w 1134"/>
                <a:gd name="T23" fmla="*/ 57 h 709"/>
                <a:gd name="T24" fmla="*/ 908 w 1134"/>
                <a:gd name="T25" fmla="*/ 0 h 709"/>
                <a:gd name="T26" fmla="*/ 936 w 1134"/>
                <a:gd name="T27" fmla="*/ 0 h 709"/>
                <a:gd name="T28" fmla="*/ 993 w 1134"/>
                <a:gd name="T29" fmla="*/ 170 h 709"/>
                <a:gd name="T30" fmla="*/ 1049 w 1134"/>
                <a:gd name="T31" fmla="*/ 170 h 709"/>
                <a:gd name="T32" fmla="*/ 1078 w 1134"/>
                <a:gd name="T33" fmla="*/ 227 h 709"/>
                <a:gd name="T34" fmla="*/ 1134 w 1134"/>
                <a:gd name="T35" fmla="*/ 227 h 709"/>
                <a:gd name="T36" fmla="*/ 1134 w 1134"/>
                <a:gd name="T37" fmla="*/ 312 h 709"/>
                <a:gd name="T38" fmla="*/ 1078 w 1134"/>
                <a:gd name="T39" fmla="*/ 397 h 709"/>
                <a:gd name="T40" fmla="*/ 1021 w 1134"/>
                <a:gd name="T41" fmla="*/ 397 h 709"/>
                <a:gd name="T42" fmla="*/ 936 w 1134"/>
                <a:gd name="T43" fmla="*/ 340 h 709"/>
                <a:gd name="T44" fmla="*/ 794 w 1134"/>
                <a:gd name="T45" fmla="*/ 425 h 709"/>
                <a:gd name="T46" fmla="*/ 454 w 1134"/>
                <a:gd name="T47" fmla="*/ 425 h 709"/>
                <a:gd name="T48" fmla="*/ 369 w 1134"/>
                <a:gd name="T49" fmla="*/ 510 h 709"/>
                <a:gd name="T50" fmla="*/ 312 w 1134"/>
                <a:gd name="T51" fmla="*/ 482 h 709"/>
                <a:gd name="T52" fmla="*/ 29 w 1134"/>
                <a:gd name="T53" fmla="*/ 709 h 709"/>
                <a:gd name="T54" fmla="*/ 0 w 1134"/>
                <a:gd name="T55" fmla="*/ 62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34" h="709">
                  <a:moveTo>
                    <a:pt x="0" y="624"/>
                  </a:moveTo>
                  <a:lnTo>
                    <a:pt x="199" y="510"/>
                  </a:lnTo>
                  <a:lnTo>
                    <a:pt x="199" y="425"/>
                  </a:lnTo>
                  <a:lnTo>
                    <a:pt x="312" y="368"/>
                  </a:lnTo>
                  <a:lnTo>
                    <a:pt x="341" y="283"/>
                  </a:lnTo>
                  <a:lnTo>
                    <a:pt x="426" y="312"/>
                  </a:lnTo>
                  <a:lnTo>
                    <a:pt x="539" y="255"/>
                  </a:lnTo>
                  <a:lnTo>
                    <a:pt x="482" y="227"/>
                  </a:lnTo>
                  <a:lnTo>
                    <a:pt x="624" y="85"/>
                  </a:lnTo>
                  <a:lnTo>
                    <a:pt x="709" y="85"/>
                  </a:lnTo>
                  <a:lnTo>
                    <a:pt x="851" y="28"/>
                  </a:lnTo>
                  <a:lnTo>
                    <a:pt x="879" y="57"/>
                  </a:lnTo>
                  <a:lnTo>
                    <a:pt x="908" y="0"/>
                  </a:lnTo>
                  <a:lnTo>
                    <a:pt x="936" y="0"/>
                  </a:lnTo>
                  <a:lnTo>
                    <a:pt x="993" y="170"/>
                  </a:lnTo>
                  <a:lnTo>
                    <a:pt x="1049" y="170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312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936" y="340"/>
                  </a:lnTo>
                  <a:lnTo>
                    <a:pt x="794" y="425"/>
                  </a:lnTo>
                  <a:lnTo>
                    <a:pt x="454" y="425"/>
                  </a:lnTo>
                  <a:lnTo>
                    <a:pt x="369" y="510"/>
                  </a:lnTo>
                  <a:lnTo>
                    <a:pt x="312" y="482"/>
                  </a:lnTo>
                  <a:lnTo>
                    <a:pt x="29" y="709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58" name="Freeform 498">
              <a:extLst>
                <a:ext uri="{FF2B5EF4-FFF2-40B4-BE49-F238E27FC236}">
                  <a16:creationId xmlns:a16="http://schemas.microsoft.com/office/drawing/2014/main" id="{32F6CF1A-475E-46FC-A1E4-8D6D31953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22"/>
              <a:ext cx="737" cy="397"/>
            </a:xfrm>
            <a:custGeom>
              <a:avLst/>
              <a:gdLst>
                <a:gd name="T0" fmla="*/ 0 w 737"/>
                <a:gd name="T1" fmla="*/ 113 h 397"/>
                <a:gd name="T2" fmla="*/ 85 w 737"/>
                <a:gd name="T3" fmla="*/ 113 h 397"/>
                <a:gd name="T4" fmla="*/ 227 w 737"/>
                <a:gd name="T5" fmla="*/ 28 h 397"/>
                <a:gd name="T6" fmla="*/ 312 w 737"/>
                <a:gd name="T7" fmla="*/ 85 h 397"/>
                <a:gd name="T8" fmla="*/ 369 w 737"/>
                <a:gd name="T9" fmla="*/ 85 h 397"/>
                <a:gd name="T10" fmla="*/ 425 w 737"/>
                <a:gd name="T11" fmla="*/ 0 h 397"/>
                <a:gd name="T12" fmla="*/ 511 w 737"/>
                <a:gd name="T13" fmla="*/ 141 h 397"/>
                <a:gd name="T14" fmla="*/ 681 w 737"/>
                <a:gd name="T15" fmla="*/ 170 h 397"/>
                <a:gd name="T16" fmla="*/ 652 w 737"/>
                <a:gd name="T17" fmla="*/ 227 h 397"/>
                <a:gd name="T18" fmla="*/ 709 w 737"/>
                <a:gd name="T19" fmla="*/ 227 h 397"/>
                <a:gd name="T20" fmla="*/ 737 w 737"/>
                <a:gd name="T21" fmla="*/ 312 h 397"/>
                <a:gd name="T22" fmla="*/ 652 w 737"/>
                <a:gd name="T23" fmla="*/ 283 h 397"/>
                <a:gd name="T24" fmla="*/ 624 w 737"/>
                <a:gd name="T25" fmla="*/ 283 h 397"/>
                <a:gd name="T26" fmla="*/ 567 w 737"/>
                <a:gd name="T27" fmla="*/ 255 h 397"/>
                <a:gd name="T28" fmla="*/ 539 w 737"/>
                <a:gd name="T29" fmla="*/ 283 h 397"/>
                <a:gd name="T30" fmla="*/ 539 w 737"/>
                <a:gd name="T31" fmla="*/ 312 h 397"/>
                <a:gd name="T32" fmla="*/ 511 w 737"/>
                <a:gd name="T33" fmla="*/ 340 h 397"/>
                <a:gd name="T34" fmla="*/ 482 w 737"/>
                <a:gd name="T35" fmla="*/ 397 h 397"/>
                <a:gd name="T36" fmla="*/ 227 w 737"/>
                <a:gd name="T37" fmla="*/ 312 h 397"/>
                <a:gd name="T38" fmla="*/ 227 w 737"/>
                <a:gd name="T39" fmla="*/ 283 h 397"/>
                <a:gd name="T40" fmla="*/ 0 w 737"/>
                <a:gd name="T41" fmla="*/ 227 h 397"/>
                <a:gd name="T42" fmla="*/ 0 w 737"/>
                <a:gd name="T43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397">
                  <a:moveTo>
                    <a:pt x="0" y="113"/>
                  </a:moveTo>
                  <a:lnTo>
                    <a:pt x="85" y="113"/>
                  </a:lnTo>
                  <a:lnTo>
                    <a:pt x="227" y="28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425" y="0"/>
                  </a:lnTo>
                  <a:lnTo>
                    <a:pt x="511" y="141"/>
                  </a:lnTo>
                  <a:lnTo>
                    <a:pt x="681" y="170"/>
                  </a:lnTo>
                  <a:lnTo>
                    <a:pt x="652" y="227"/>
                  </a:lnTo>
                  <a:lnTo>
                    <a:pt x="709" y="227"/>
                  </a:lnTo>
                  <a:lnTo>
                    <a:pt x="737" y="312"/>
                  </a:lnTo>
                  <a:lnTo>
                    <a:pt x="652" y="283"/>
                  </a:lnTo>
                  <a:lnTo>
                    <a:pt x="624" y="283"/>
                  </a:lnTo>
                  <a:lnTo>
                    <a:pt x="567" y="255"/>
                  </a:lnTo>
                  <a:lnTo>
                    <a:pt x="539" y="283"/>
                  </a:lnTo>
                  <a:lnTo>
                    <a:pt x="539" y="312"/>
                  </a:lnTo>
                  <a:lnTo>
                    <a:pt x="511" y="340"/>
                  </a:lnTo>
                  <a:lnTo>
                    <a:pt x="482" y="397"/>
                  </a:lnTo>
                  <a:lnTo>
                    <a:pt x="227" y="312"/>
                  </a:lnTo>
                  <a:lnTo>
                    <a:pt x="227" y="283"/>
                  </a:lnTo>
                  <a:lnTo>
                    <a:pt x="0" y="227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59" name="Freeform 499">
              <a:extLst>
                <a:ext uri="{FF2B5EF4-FFF2-40B4-BE49-F238E27FC236}">
                  <a16:creationId xmlns:a16="http://schemas.microsoft.com/office/drawing/2014/main" id="{1CD86528-95F1-4DBF-9748-1AB301E2D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3607"/>
              <a:ext cx="482" cy="737"/>
            </a:xfrm>
            <a:custGeom>
              <a:avLst/>
              <a:gdLst>
                <a:gd name="T0" fmla="*/ 85 w 482"/>
                <a:gd name="T1" fmla="*/ 227 h 737"/>
                <a:gd name="T2" fmla="*/ 57 w 482"/>
                <a:gd name="T3" fmla="*/ 142 h 737"/>
                <a:gd name="T4" fmla="*/ 0 w 482"/>
                <a:gd name="T5" fmla="*/ 142 h 737"/>
                <a:gd name="T6" fmla="*/ 29 w 482"/>
                <a:gd name="T7" fmla="*/ 85 h 737"/>
                <a:gd name="T8" fmla="*/ 57 w 482"/>
                <a:gd name="T9" fmla="*/ 0 h 737"/>
                <a:gd name="T10" fmla="*/ 170 w 482"/>
                <a:gd name="T11" fmla="*/ 0 h 737"/>
                <a:gd name="T12" fmla="*/ 227 w 482"/>
                <a:gd name="T13" fmla="*/ 85 h 737"/>
                <a:gd name="T14" fmla="*/ 227 w 482"/>
                <a:gd name="T15" fmla="*/ 142 h 737"/>
                <a:gd name="T16" fmla="*/ 284 w 482"/>
                <a:gd name="T17" fmla="*/ 170 h 737"/>
                <a:gd name="T18" fmla="*/ 312 w 482"/>
                <a:gd name="T19" fmla="*/ 142 h 737"/>
                <a:gd name="T20" fmla="*/ 397 w 482"/>
                <a:gd name="T21" fmla="*/ 198 h 737"/>
                <a:gd name="T22" fmla="*/ 340 w 482"/>
                <a:gd name="T23" fmla="*/ 312 h 737"/>
                <a:gd name="T24" fmla="*/ 482 w 482"/>
                <a:gd name="T25" fmla="*/ 312 h 737"/>
                <a:gd name="T26" fmla="*/ 482 w 482"/>
                <a:gd name="T27" fmla="*/ 397 h 737"/>
                <a:gd name="T28" fmla="*/ 425 w 482"/>
                <a:gd name="T29" fmla="*/ 453 h 737"/>
                <a:gd name="T30" fmla="*/ 425 w 482"/>
                <a:gd name="T31" fmla="*/ 510 h 737"/>
                <a:gd name="T32" fmla="*/ 340 w 482"/>
                <a:gd name="T33" fmla="*/ 623 h 737"/>
                <a:gd name="T34" fmla="*/ 312 w 482"/>
                <a:gd name="T35" fmla="*/ 708 h 737"/>
                <a:gd name="T36" fmla="*/ 284 w 482"/>
                <a:gd name="T37" fmla="*/ 737 h 737"/>
                <a:gd name="T38" fmla="*/ 255 w 482"/>
                <a:gd name="T39" fmla="*/ 708 h 737"/>
                <a:gd name="T40" fmla="*/ 227 w 482"/>
                <a:gd name="T41" fmla="*/ 737 h 737"/>
                <a:gd name="T42" fmla="*/ 170 w 482"/>
                <a:gd name="T43" fmla="*/ 680 h 737"/>
                <a:gd name="T44" fmla="*/ 170 w 482"/>
                <a:gd name="T45" fmla="*/ 652 h 737"/>
                <a:gd name="T46" fmla="*/ 114 w 482"/>
                <a:gd name="T47" fmla="*/ 623 h 737"/>
                <a:gd name="T48" fmla="*/ 85 w 482"/>
                <a:gd name="T49" fmla="*/ 567 h 737"/>
                <a:gd name="T50" fmla="*/ 114 w 482"/>
                <a:gd name="T51" fmla="*/ 453 h 737"/>
                <a:gd name="T52" fmla="*/ 114 w 482"/>
                <a:gd name="T53" fmla="*/ 368 h 737"/>
                <a:gd name="T54" fmla="*/ 142 w 482"/>
                <a:gd name="T55" fmla="*/ 312 h 737"/>
                <a:gd name="T56" fmla="*/ 114 w 482"/>
                <a:gd name="T57" fmla="*/ 283 h 737"/>
                <a:gd name="T58" fmla="*/ 85 w 482"/>
                <a:gd name="T59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2" h="737">
                  <a:moveTo>
                    <a:pt x="85" y="227"/>
                  </a:moveTo>
                  <a:lnTo>
                    <a:pt x="57" y="142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284" y="170"/>
                  </a:lnTo>
                  <a:lnTo>
                    <a:pt x="312" y="142"/>
                  </a:lnTo>
                  <a:lnTo>
                    <a:pt x="397" y="198"/>
                  </a:lnTo>
                  <a:lnTo>
                    <a:pt x="340" y="312"/>
                  </a:lnTo>
                  <a:lnTo>
                    <a:pt x="482" y="312"/>
                  </a:lnTo>
                  <a:lnTo>
                    <a:pt x="482" y="397"/>
                  </a:lnTo>
                  <a:lnTo>
                    <a:pt x="425" y="453"/>
                  </a:lnTo>
                  <a:lnTo>
                    <a:pt x="425" y="510"/>
                  </a:lnTo>
                  <a:lnTo>
                    <a:pt x="340" y="623"/>
                  </a:lnTo>
                  <a:lnTo>
                    <a:pt x="312" y="708"/>
                  </a:lnTo>
                  <a:lnTo>
                    <a:pt x="284" y="737"/>
                  </a:lnTo>
                  <a:lnTo>
                    <a:pt x="255" y="708"/>
                  </a:lnTo>
                  <a:lnTo>
                    <a:pt x="227" y="737"/>
                  </a:lnTo>
                  <a:lnTo>
                    <a:pt x="170" y="680"/>
                  </a:lnTo>
                  <a:lnTo>
                    <a:pt x="170" y="652"/>
                  </a:lnTo>
                  <a:lnTo>
                    <a:pt x="114" y="623"/>
                  </a:lnTo>
                  <a:lnTo>
                    <a:pt x="85" y="567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142" y="312"/>
                  </a:lnTo>
                  <a:lnTo>
                    <a:pt x="114" y="283"/>
                  </a:lnTo>
                  <a:lnTo>
                    <a:pt x="85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0" name="Freeform 500">
              <a:extLst>
                <a:ext uri="{FF2B5EF4-FFF2-40B4-BE49-F238E27FC236}">
                  <a16:creationId xmlns:a16="http://schemas.microsoft.com/office/drawing/2014/main" id="{9224ACE4-9ACE-43CA-997E-D1353F178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635"/>
              <a:ext cx="1502" cy="822"/>
            </a:xfrm>
            <a:custGeom>
              <a:avLst/>
              <a:gdLst>
                <a:gd name="T0" fmla="*/ 1502 w 1502"/>
                <a:gd name="T1" fmla="*/ 652 h 822"/>
                <a:gd name="T2" fmla="*/ 1502 w 1502"/>
                <a:gd name="T3" fmla="*/ 624 h 822"/>
                <a:gd name="T4" fmla="*/ 1446 w 1502"/>
                <a:gd name="T5" fmla="*/ 595 h 822"/>
                <a:gd name="T6" fmla="*/ 1417 w 1502"/>
                <a:gd name="T7" fmla="*/ 539 h 822"/>
                <a:gd name="T8" fmla="*/ 1446 w 1502"/>
                <a:gd name="T9" fmla="*/ 425 h 822"/>
                <a:gd name="T10" fmla="*/ 1446 w 1502"/>
                <a:gd name="T11" fmla="*/ 340 h 822"/>
                <a:gd name="T12" fmla="*/ 1474 w 1502"/>
                <a:gd name="T13" fmla="*/ 284 h 822"/>
                <a:gd name="T14" fmla="*/ 1446 w 1502"/>
                <a:gd name="T15" fmla="*/ 255 h 822"/>
                <a:gd name="T16" fmla="*/ 1417 w 1502"/>
                <a:gd name="T17" fmla="*/ 199 h 822"/>
                <a:gd name="T18" fmla="*/ 1332 w 1502"/>
                <a:gd name="T19" fmla="*/ 170 h 822"/>
                <a:gd name="T20" fmla="*/ 1304 w 1502"/>
                <a:gd name="T21" fmla="*/ 170 h 822"/>
                <a:gd name="T22" fmla="*/ 1247 w 1502"/>
                <a:gd name="T23" fmla="*/ 142 h 822"/>
                <a:gd name="T24" fmla="*/ 1219 w 1502"/>
                <a:gd name="T25" fmla="*/ 170 h 822"/>
                <a:gd name="T26" fmla="*/ 1219 w 1502"/>
                <a:gd name="T27" fmla="*/ 199 h 822"/>
                <a:gd name="T28" fmla="*/ 1191 w 1502"/>
                <a:gd name="T29" fmla="*/ 227 h 822"/>
                <a:gd name="T30" fmla="*/ 1162 w 1502"/>
                <a:gd name="T31" fmla="*/ 284 h 822"/>
                <a:gd name="T32" fmla="*/ 907 w 1502"/>
                <a:gd name="T33" fmla="*/ 199 h 822"/>
                <a:gd name="T34" fmla="*/ 907 w 1502"/>
                <a:gd name="T35" fmla="*/ 170 h 822"/>
                <a:gd name="T36" fmla="*/ 680 w 1502"/>
                <a:gd name="T37" fmla="*/ 114 h 822"/>
                <a:gd name="T38" fmla="*/ 680 w 1502"/>
                <a:gd name="T39" fmla="*/ 0 h 822"/>
                <a:gd name="T40" fmla="*/ 425 w 1502"/>
                <a:gd name="T41" fmla="*/ 0 h 822"/>
                <a:gd name="T42" fmla="*/ 340 w 1502"/>
                <a:gd name="T43" fmla="*/ 85 h 822"/>
                <a:gd name="T44" fmla="*/ 283 w 1502"/>
                <a:gd name="T45" fmla="*/ 57 h 822"/>
                <a:gd name="T46" fmla="*/ 0 w 1502"/>
                <a:gd name="T47" fmla="*/ 284 h 822"/>
                <a:gd name="T48" fmla="*/ 142 w 1502"/>
                <a:gd name="T49" fmla="*/ 340 h 822"/>
                <a:gd name="T50" fmla="*/ 227 w 1502"/>
                <a:gd name="T51" fmla="*/ 340 h 822"/>
                <a:gd name="T52" fmla="*/ 255 w 1502"/>
                <a:gd name="T53" fmla="*/ 397 h 822"/>
                <a:gd name="T54" fmla="*/ 283 w 1502"/>
                <a:gd name="T55" fmla="*/ 397 h 822"/>
                <a:gd name="T56" fmla="*/ 283 w 1502"/>
                <a:gd name="T57" fmla="*/ 454 h 822"/>
                <a:gd name="T58" fmla="*/ 340 w 1502"/>
                <a:gd name="T59" fmla="*/ 425 h 822"/>
                <a:gd name="T60" fmla="*/ 368 w 1502"/>
                <a:gd name="T61" fmla="*/ 340 h 822"/>
                <a:gd name="T62" fmla="*/ 425 w 1502"/>
                <a:gd name="T63" fmla="*/ 340 h 822"/>
                <a:gd name="T64" fmla="*/ 482 w 1502"/>
                <a:gd name="T65" fmla="*/ 454 h 822"/>
                <a:gd name="T66" fmla="*/ 765 w 1502"/>
                <a:gd name="T67" fmla="*/ 567 h 822"/>
                <a:gd name="T68" fmla="*/ 765 w 1502"/>
                <a:gd name="T69" fmla="*/ 624 h 822"/>
                <a:gd name="T70" fmla="*/ 822 w 1502"/>
                <a:gd name="T71" fmla="*/ 624 h 822"/>
                <a:gd name="T72" fmla="*/ 850 w 1502"/>
                <a:gd name="T73" fmla="*/ 680 h 822"/>
                <a:gd name="T74" fmla="*/ 822 w 1502"/>
                <a:gd name="T75" fmla="*/ 709 h 822"/>
                <a:gd name="T76" fmla="*/ 879 w 1502"/>
                <a:gd name="T77" fmla="*/ 737 h 822"/>
                <a:gd name="T78" fmla="*/ 879 w 1502"/>
                <a:gd name="T79" fmla="*/ 822 h 822"/>
                <a:gd name="T80" fmla="*/ 935 w 1502"/>
                <a:gd name="T81" fmla="*/ 737 h 822"/>
                <a:gd name="T82" fmla="*/ 992 w 1502"/>
                <a:gd name="T83" fmla="*/ 737 h 822"/>
                <a:gd name="T84" fmla="*/ 992 w 1502"/>
                <a:gd name="T85" fmla="*/ 652 h 822"/>
                <a:gd name="T86" fmla="*/ 1049 w 1502"/>
                <a:gd name="T87" fmla="*/ 510 h 822"/>
                <a:gd name="T88" fmla="*/ 1020 w 1502"/>
                <a:gd name="T89" fmla="*/ 482 h 822"/>
                <a:gd name="T90" fmla="*/ 964 w 1502"/>
                <a:gd name="T91" fmla="*/ 510 h 822"/>
                <a:gd name="T92" fmla="*/ 964 w 1502"/>
                <a:gd name="T93" fmla="*/ 454 h 822"/>
                <a:gd name="T94" fmla="*/ 1020 w 1502"/>
                <a:gd name="T95" fmla="*/ 425 h 822"/>
                <a:gd name="T96" fmla="*/ 1049 w 1502"/>
                <a:gd name="T97" fmla="*/ 369 h 822"/>
                <a:gd name="T98" fmla="*/ 1105 w 1502"/>
                <a:gd name="T99" fmla="*/ 340 h 822"/>
                <a:gd name="T100" fmla="*/ 1191 w 1502"/>
                <a:gd name="T101" fmla="*/ 369 h 822"/>
                <a:gd name="T102" fmla="*/ 1162 w 1502"/>
                <a:gd name="T103" fmla="*/ 425 h 822"/>
                <a:gd name="T104" fmla="*/ 1191 w 1502"/>
                <a:gd name="T105" fmla="*/ 510 h 822"/>
                <a:gd name="T106" fmla="*/ 1304 w 1502"/>
                <a:gd name="T107" fmla="*/ 482 h 822"/>
                <a:gd name="T108" fmla="*/ 1304 w 1502"/>
                <a:gd name="T109" fmla="*/ 766 h 822"/>
                <a:gd name="T110" fmla="*/ 1361 w 1502"/>
                <a:gd name="T111" fmla="*/ 737 h 822"/>
                <a:gd name="T112" fmla="*/ 1417 w 1502"/>
                <a:gd name="T113" fmla="*/ 766 h 822"/>
                <a:gd name="T114" fmla="*/ 1474 w 1502"/>
                <a:gd name="T115" fmla="*/ 680 h 822"/>
                <a:gd name="T116" fmla="*/ 1474 w 1502"/>
                <a:gd name="T117" fmla="*/ 652 h 822"/>
                <a:gd name="T118" fmla="*/ 1502 w 1502"/>
                <a:gd name="T119" fmla="*/ 65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02" h="822">
                  <a:moveTo>
                    <a:pt x="1502" y="652"/>
                  </a:moveTo>
                  <a:lnTo>
                    <a:pt x="1502" y="624"/>
                  </a:lnTo>
                  <a:lnTo>
                    <a:pt x="1446" y="595"/>
                  </a:lnTo>
                  <a:lnTo>
                    <a:pt x="1417" y="539"/>
                  </a:lnTo>
                  <a:lnTo>
                    <a:pt x="1446" y="425"/>
                  </a:lnTo>
                  <a:lnTo>
                    <a:pt x="1446" y="340"/>
                  </a:lnTo>
                  <a:lnTo>
                    <a:pt x="1474" y="284"/>
                  </a:lnTo>
                  <a:lnTo>
                    <a:pt x="1446" y="255"/>
                  </a:lnTo>
                  <a:lnTo>
                    <a:pt x="1417" y="199"/>
                  </a:lnTo>
                  <a:lnTo>
                    <a:pt x="1332" y="170"/>
                  </a:lnTo>
                  <a:lnTo>
                    <a:pt x="1304" y="170"/>
                  </a:lnTo>
                  <a:lnTo>
                    <a:pt x="1247" y="142"/>
                  </a:lnTo>
                  <a:lnTo>
                    <a:pt x="1219" y="170"/>
                  </a:lnTo>
                  <a:lnTo>
                    <a:pt x="1219" y="199"/>
                  </a:lnTo>
                  <a:lnTo>
                    <a:pt x="1191" y="227"/>
                  </a:lnTo>
                  <a:lnTo>
                    <a:pt x="1162" y="284"/>
                  </a:lnTo>
                  <a:lnTo>
                    <a:pt x="907" y="199"/>
                  </a:lnTo>
                  <a:lnTo>
                    <a:pt x="907" y="170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425" y="0"/>
                  </a:lnTo>
                  <a:lnTo>
                    <a:pt x="340" y="85"/>
                  </a:lnTo>
                  <a:lnTo>
                    <a:pt x="283" y="57"/>
                  </a:lnTo>
                  <a:lnTo>
                    <a:pt x="0" y="284"/>
                  </a:lnTo>
                  <a:lnTo>
                    <a:pt x="142" y="340"/>
                  </a:lnTo>
                  <a:lnTo>
                    <a:pt x="227" y="340"/>
                  </a:lnTo>
                  <a:lnTo>
                    <a:pt x="255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340" y="425"/>
                  </a:lnTo>
                  <a:lnTo>
                    <a:pt x="368" y="340"/>
                  </a:lnTo>
                  <a:lnTo>
                    <a:pt x="425" y="340"/>
                  </a:lnTo>
                  <a:lnTo>
                    <a:pt x="482" y="454"/>
                  </a:lnTo>
                  <a:lnTo>
                    <a:pt x="765" y="567"/>
                  </a:lnTo>
                  <a:lnTo>
                    <a:pt x="765" y="624"/>
                  </a:lnTo>
                  <a:lnTo>
                    <a:pt x="822" y="624"/>
                  </a:lnTo>
                  <a:lnTo>
                    <a:pt x="850" y="680"/>
                  </a:lnTo>
                  <a:lnTo>
                    <a:pt x="822" y="709"/>
                  </a:lnTo>
                  <a:lnTo>
                    <a:pt x="879" y="737"/>
                  </a:lnTo>
                  <a:lnTo>
                    <a:pt x="879" y="822"/>
                  </a:lnTo>
                  <a:lnTo>
                    <a:pt x="935" y="737"/>
                  </a:lnTo>
                  <a:lnTo>
                    <a:pt x="992" y="737"/>
                  </a:lnTo>
                  <a:lnTo>
                    <a:pt x="992" y="652"/>
                  </a:lnTo>
                  <a:lnTo>
                    <a:pt x="1049" y="510"/>
                  </a:lnTo>
                  <a:lnTo>
                    <a:pt x="1020" y="482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25"/>
                  </a:lnTo>
                  <a:lnTo>
                    <a:pt x="1049" y="369"/>
                  </a:lnTo>
                  <a:lnTo>
                    <a:pt x="1105" y="340"/>
                  </a:lnTo>
                  <a:lnTo>
                    <a:pt x="1191" y="369"/>
                  </a:lnTo>
                  <a:lnTo>
                    <a:pt x="1162" y="425"/>
                  </a:lnTo>
                  <a:lnTo>
                    <a:pt x="1191" y="510"/>
                  </a:lnTo>
                  <a:lnTo>
                    <a:pt x="1304" y="482"/>
                  </a:lnTo>
                  <a:lnTo>
                    <a:pt x="1304" y="766"/>
                  </a:lnTo>
                  <a:lnTo>
                    <a:pt x="1361" y="737"/>
                  </a:lnTo>
                  <a:lnTo>
                    <a:pt x="1417" y="766"/>
                  </a:lnTo>
                  <a:lnTo>
                    <a:pt x="1474" y="680"/>
                  </a:lnTo>
                  <a:lnTo>
                    <a:pt x="1474" y="652"/>
                  </a:lnTo>
                  <a:lnTo>
                    <a:pt x="1502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1" name="Freeform 501">
              <a:extLst>
                <a:ext uri="{FF2B5EF4-FFF2-40B4-BE49-F238E27FC236}">
                  <a16:creationId xmlns:a16="http://schemas.microsoft.com/office/drawing/2014/main" id="{E919E925-263C-4350-8AB0-5FA247A52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975"/>
              <a:ext cx="340" cy="539"/>
            </a:xfrm>
            <a:custGeom>
              <a:avLst/>
              <a:gdLst>
                <a:gd name="T0" fmla="*/ 340 w 340"/>
                <a:gd name="T1" fmla="*/ 426 h 539"/>
                <a:gd name="T2" fmla="*/ 340 w 340"/>
                <a:gd name="T3" fmla="*/ 142 h 539"/>
                <a:gd name="T4" fmla="*/ 227 w 340"/>
                <a:gd name="T5" fmla="*/ 170 h 539"/>
                <a:gd name="T6" fmla="*/ 198 w 340"/>
                <a:gd name="T7" fmla="*/ 85 h 539"/>
                <a:gd name="T8" fmla="*/ 227 w 340"/>
                <a:gd name="T9" fmla="*/ 29 h 539"/>
                <a:gd name="T10" fmla="*/ 141 w 340"/>
                <a:gd name="T11" fmla="*/ 0 h 539"/>
                <a:gd name="T12" fmla="*/ 85 w 340"/>
                <a:gd name="T13" fmla="*/ 29 h 539"/>
                <a:gd name="T14" fmla="*/ 56 w 340"/>
                <a:gd name="T15" fmla="*/ 85 h 539"/>
                <a:gd name="T16" fmla="*/ 0 w 340"/>
                <a:gd name="T17" fmla="*/ 114 h 539"/>
                <a:gd name="T18" fmla="*/ 0 w 340"/>
                <a:gd name="T19" fmla="*/ 170 h 539"/>
                <a:gd name="T20" fmla="*/ 56 w 340"/>
                <a:gd name="T21" fmla="*/ 142 h 539"/>
                <a:gd name="T22" fmla="*/ 85 w 340"/>
                <a:gd name="T23" fmla="*/ 170 h 539"/>
                <a:gd name="T24" fmla="*/ 28 w 340"/>
                <a:gd name="T25" fmla="*/ 312 h 539"/>
                <a:gd name="T26" fmla="*/ 28 w 340"/>
                <a:gd name="T27" fmla="*/ 397 h 539"/>
                <a:gd name="T28" fmla="*/ 113 w 340"/>
                <a:gd name="T29" fmla="*/ 426 h 539"/>
                <a:gd name="T30" fmla="*/ 113 w 340"/>
                <a:gd name="T31" fmla="*/ 482 h 539"/>
                <a:gd name="T32" fmla="*/ 170 w 340"/>
                <a:gd name="T33" fmla="*/ 482 h 539"/>
                <a:gd name="T34" fmla="*/ 198 w 340"/>
                <a:gd name="T35" fmla="*/ 539 h 539"/>
                <a:gd name="T36" fmla="*/ 255 w 340"/>
                <a:gd name="T37" fmla="*/ 511 h 539"/>
                <a:gd name="T38" fmla="*/ 283 w 340"/>
                <a:gd name="T39" fmla="*/ 539 h 539"/>
                <a:gd name="T40" fmla="*/ 283 w 340"/>
                <a:gd name="T41" fmla="*/ 482 h 539"/>
                <a:gd name="T42" fmla="*/ 340 w 340"/>
                <a:gd name="T43" fmla="*/ 454 h 539"/>
                <a:gd name="T44" fmla="*/ 340 w 340"/>
                <a:gd name="T45" fmla="*/ 42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539">
                  <a:moveTo>
                    <a:pt x="340" y="426"/>
                  </a:moveTo>
                  <a:lnTo>
                    <a:pt x="340" y="142"/>
                  </a:lnTo>
                  <a:lnTo>
                    <a:pt x="227" y="170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141" y="0"/>
                  </a:lnTo>
                  <a:lnTo>
                    <a:pt x="85" y="29"/>
                  </a:lnTo>
                  <a:lnTo>
                    <a:pt x="56" y="85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42"/>
                  </a:lnTo>
                  <a:lnTo>
                    <a:pt x="85" y="170"/>
                  </a:lnTo>
                  <a:lnTo>
                    <a:pt x="28" y="312"/>
                  </a:lnTo>
                  <a:lnTo>
                    <a:pt x="28" y="397"/>
                  </a:lnTo>
                  <a:lnTo>
                    <a:pt x="113" y="426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98" y="539"/>
                  </a:lnTo>
                  <a:lnTo>
                    <a:pt x="255" y="511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4"/>
                  </a:lnTo>
                  <a:lnTo>
                    <a:pt x="340" y="4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2" name="Freeform 502">
              <a:extLst>
                <a:ext uri="{FF2B5EF4-FFF2-40B4-BE49-F238E27FC236}">
                  <a16:creationId xmlns:a16="http://schemas.microsoft.com/office/drawing/2014/main" id="{FA5FBB33-127C-4464-814F-5A5834C3C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4287"/>
              <a:ext cx="510" cy="369"/>
            </a:xfrm>
            <a:custGeom>
              <a:avLst/>
              <a:gdLst>
                <a:gd name="T0" fmla="*/ 57 w 510"/>
                <a:gd name="T1" fmla="*/ 85 h 369"/>
                <a:gd name="T2" fmla="*/ 0 w 510"/>
                <a:gd name="T3" fmla="*/ 114 h 369"/>
                <a:gd name="T4" fmla="*/ 0 w 510"/>
                <a:gd name="T5" fmla="*/ 312 h 369"/>
                <a:gd name="T6" fmla="*/ 57 w 510"/>
                <a:gd name="T7" fmla="*/ 369 h 369"/>
                <a:gd name="T8" fmla="*/ 85 w 510"/>
                <a:gd name="T9" fmla="*/ 340 h 369"/>
                <a:gd name="T10" fmla="*/ 113 w 510"/>
                <a:gd name="T11" fmla="*/ 369 h 369"/>
                <a:gd name="T12" fmla="*/ 170 w 510"/>
                <a:gd name="T13" fmla="*/ 369 h 369"/>
                <a:gd name="T14" fmla="*/ 227 w 510"/>
                <a:gd name="T15" fmla="*/ 340 h 369"/>
                <a:gd name="T16" fmla="*/ 283 w 510"/>
                <a:gd name="T17" fmla="*/ 255 h 369"/>
                <a:gd name="T18" fmla="*/ 255 w 510"/>
                <a:gd name="T19" fmla="*/ 227 h 369"/>
                <a:gd name="T20" fmla="*/ 368 w 510"/>
                <a:gd name="T21" fmla="*/ 142 h 369"/>
                <a:gd name="T22" fmla="*/ 368 w 510"/>
                <a:gd name="T23" fmla="*/ 199 h 369"/>
                <a:gd name="T24" fmla="*/ 425 w 510"/>
                <a:gd name="T25" fmla="*/ 199 h 369"/>
                <a:gd name="T26" fmla="*/ 453 w 510"/>
                <a:gd name="T27" fmla="*/ 142 h 369"/>
                <a:gd name="T28" fmla="*/ 510 w 510"/>
                <a:gd name="T29" fmla="*/ 170 h 369"/>
                <a:gd name="T30" fmla="*/ 510 w 510"/>
                <a:gd name="T31" fmla="*/ 142 h 369"/>
                <a:gd name="T32" fmla="*/ 425 w 510"/>
                <a:gd name="T33" fmla="*/ 0 h 369"/>
                <a:gd name="T34" fmla="*/ 425 w 510"/>
                <a:gd name="T35" fmla="*/ 57 h 369"/>
                <a:gd name="T36" fmla="*/ 340 w 510"/>
                <a:gd name="T37" fmla="*/ 28 h 369"/>
                <a:gd name="T38" fmla="*/ 312 w 510"/>
                <a:gd name="T39" fmla="*/ 57 h 369"/>
                <a:gd name="T40" fmla="*/ 283 w 510"/>
                <a:gd name="T41" fmla="*/ 28 h 369"/>
                <a:gd name="T42" fmla="*/ 255 w 510"/>
                <a:gd name="T43" fmla="*/ 57 h 369"/>
                <a:gd name="T44" fmla="*/ 198 w 510"/>
                <a:gd name="T45" fmla="*/ 0 h 369"/>
                <a:gd name="T46" fmla="*/ 170 w 510"/>
                <a:gd name="T47" fmla="*/ 0 h 369"/>
                <a:gd name="T48" fmla="*/ 170 w 510"/>
                <a:gd name="T49" fmla="*/ 28 h 369"/>
                <a:gd name="T50" fmla="*/ 113 w 510"/>
                <a:gd name="T51" fmla="*/ 114 h 369"/>
                <a:gd name="T52" fmla="*/ 57 w 510"/>
                <a:gd name="T5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369">
                  <a:moveTo>
                    <a:pt x="57" y="85"/>
                  </a:moveTo>
                  <a:lnTo>
                    <a:pt x="0" y="114"/>
                  </a:lnTo>
                  <a:lnTo>
                    <a:pt x="0" y="312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113" y="369"/>
                  </a:lnTo>
                  <a:lnTo>
                    <a:pt x="170" y="369"/>
                  </a:lnTo>
                  <a:lnTo>
                    <a:pt x="227" y="340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68" y="142"/>
                  </a:lnTo>
                  <a:lnTo>
                    <a:pt x="368" y="199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83" y="28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0"/>
                  </a:lnTo>
                  <a:lnTo>
                    <a:pt x="170" y="28"/>
                  </a:lnTo>
                  <a:lnTo>
                    <a:pt x="113" y="114"/>
                  </a:lnTo>
                  <a:lnTo>
                    <a:pt x="57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3" name="Freeform 503">
              <a:extLst>
                <a:ext uri="{FF2B5EF4-FFF2-40B4-BE49-F238E27FC236}">
                  <a16:creationId xmlns:a16="http://schemas.microsoft.com/office/drawing/2014/main" id="{4F04FB3A-9666-4ACD-A7A4-DE90B3411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4627"/>
              <a:ext cx="368" cy="170"/>
            </a:xfrm>
            <a:custGeom>
              <a:avLst/>
              <a:gdLst>
                <a:gd name="T0" fmla="*/ 312 w 368"/>
                <a:gd name="T1" fmla="*/ 142 h 170"/>
                <a:gd name="T2" fmla="*/ 227 w 368"/>
                <a:gd name="T3" fmla="*/ 170 h 170"/>
                <a:gd name="T4" fmla="*/ 170 w 368"/>
                <a:gd name="T5" fmla="*/ 142 h 170"/>
                <a:gd name="T6" fmla="*/ 0 w 368"/>
                <a:gd name="T7" fmla="*/ 142 h 170"/>
                <a:gd name="T8" fmla="*/ 0 w 368"/>
                <a:gd name="T9" fmla="*/ 85 h 170"/>
                <a:gd name="T10" fmla="*/ 28 w 368"/>
                <a:gd name="T11" fmla="*/ 29 h 170"/>
                <a:gd name="T12" fmla="*/ 85 w 368"/>
                <a:gd name="T13" fmla="*/ 29 h 170"/>
                <a:gd name="T14" fmla="*/ 142 w 368"/>
                <a:gd name="T15" fmla="*/ 0 h 170"/>
                <a:gd name="T16" fmla="*/ 198 w 368"/>
                <a:gd name="T17" fmla="*/ 57 h 170"/>
                <a:gd name="T18" fmla="*/ 312 w 368"/>
                <a:gd name="T19" fmla="*/ 0 h 170"/>
                <a:gd name="T20" fmla="*/ 368 w 368"/>
                <a:gd name="T21" fmla="*/ 114 h 170"/>
                <a:gd name="T22" fmla="*/ 312 w 368"/>
                <a:gd name="T23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170">
                  <a:moveTo>
                    <a:pt x="312" y="142"/>
                  </a:moveTo>
                  <a:lnTo>
                    <a:pt x="227" y="170"/>
                  </a:lnTo>
                  <a:lnTo>
                    <a:pt x="170" y="142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28" y="29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368" y="114"/>
                  </a:lnTo>
                  <a:lnTo>
                    <a:pt x="312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4" name="Freeform 504">
              <a:extLst>
                <a:ext uri="{FF2B5EF4-FFF2-40B4-BE49-F238E27FC236}">
                  <a16:creationId xmlns:a16="http://schemas.microsoft.com/office/drawing/2014/main" id="{164BDB02-91AA-4F21-B418-B0752F3F8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571"/>
              <a:ext cx="255" cy="255"/>
            </a:xfrm>
            <a:custGeom>
              <a:avLst/>
              <a:gdLst>
                <a:gd name="T0" fmla="*/ 56 w 255"/>
                <a:gd name="T1" fmla="*/ 255 h 255"/>
                <a:gd name="T2" fmla="*/ 0 w 255"/>
                <a:gd name="T3" fmla="*/ 198 h 255"/>
                <a:gd name="T4" fmla="*/ 56 w 255"/>
                <a:gd name="T5" fmla="*/ 170 h 255"/>
                <a:gd name="T6" fmla="*/ 0 w 255"/>
                <a:gd name="T7" fmla="*/ 56 h 255"/>
                <a:gd name="T8" fmla="*/ 28 w 255"/>
                <a:gd name="T9" fmla="*/ 0 h 255"/>
                <a:gd name="T10" fmla="*/ 85 w 255"/>
                <a:gd name="T11" fmla="*/ 56 h 255"/>
                <a:gd name="T12" fmla="*/ 170 w 255"/>
                <a:gd name="T13" fmla="*/ 0 h 255"/>
                <a:gd name="T14" fmla="*/ 255 w 255"/>
                <a:gd name="T15" fmla="*/ 113 h 255"/>
                <a:gd name="T16" fmla="*/ 227 w 255"/>
                <a:gd name="T17" fmla="*/ 170 h 255"/>
                <a:gd name="T18" fmla="*/ 170 w 255"/>
                <a:gd name="T19" fmla="*/ 141 h 255"/>
                <a:gd name="T20" fmla="*/ 142 w 255"/>
                <a:gd name="T21" fmla="*/ 198 h 255"/>
                <a:gd name="T22" fmla="*/ 56 w 255"/>
                <a:gd name="T2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255">
                  <a:moveTo>
                    <a:pt x="56" y="255"/>
                  </a:moveTo>
                  <a:lnTo>
                    <a:pt x="0" y="198"/>
                  </a:lnTo>
                  <a:lnTo>
                    <a:pt x="56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85" y="56"/>
                  </a:lnTo>
                  <a:lnTo>
                    <a:pt x="170" y="0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170" y="141"/>
                  </a:lnTo>
                  <a:lnTo>
                    <a:pt x="142" y="198"/>
                  </a:lnTo>
                  <a:lnTo>
                    <a:pt x="56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5" name="Freeform 505">
              <a:extLst>
                <a:ext uri="{FF2B5EF4-FFF2-40B4-BE49-F238E27FC236}">
                  <a16:creationId xmlns:a16="http://schemas.microsoft.com/office/drawing/2014/main" id="{07CAC3DD-A83B-4A34-A83F-E65865858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429"/>
              <a:ext cx="255" cy="255"/>
            </a:xfrm>
            <a:custGeom>
              <a:avLst/>
              <a:gdLst>
                <a:gd name="T0" fmla="*/ 198 w 255"/>
                <a:gd name="T1" fmla="*/ 57 h 255"/>
                <a:gd name="T2" fmla="*/ 141 w 255"/>
                <a:gd name="T3" fmla="*/ 57 h 255"/>
                <a:gd name="T4" fmla="*/ 141 w 255"/>
                <a:gd name="T5" fmla="*/ 0 h 255"/>
                <a:gd name="T6" fmla="*/ 28 w 255"/>
                <a:gd name="T7" fmla="*/ 85 h 255"/>
                <a:gd name="T8" fmla="*/ 56 w 255"/>
                <a:gd name="T9" fmla="*/ 113 h 255"/>
                <a:gd name="T10" fmla="*/ 0 w 255"/>
                <a:gd name="T11" fmla="*/ 198 h 255"/>
                <a:gd name="T12" fmla="*/ 56 w 255"/>
                <a:gd name="T13" fmla="*/ 255 h 255"/>
                <a:gd name="T14" fmla="*/ 170 w 255"/>
                <a:gd name="T15" fmla="*/ 198 h 255"/>
                <a:gd name="T16" fmla="*/ 198 w 255"/>
                <a:gd name="T17" fmla="*/ 142 h 255"/>
                <a:gd name="T18" fmla="*/ 255 w 255"/>
                <a:gd name="T19" fmla="*/ 85 h 255"/>
                <a:gd name="T20" fmla="*/ 255 w 255"/>
                <a:gd name="T21" fmla="*/ 28 h 255"/>
                <a:gd name="T22" fmla="*/ 198 w 255"/>
                <a:gd name="T23" fmla="*/ 5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255">
                  <a:moveTo>
                    <a:pt x="198" y="57"/>
                  </a:moveTo>
                  <a:lnTo>
                    <a:pt x="141" y="57"/>
                  </a:lnTo>
                  <a:lnTo>
                    <a:pt x="141" y="0"/>
                  </a:lnTo>
                  <a:lnTo>
                    <a:pt x="28" y="85"/>
                  </a:lnTo>
                  <a:lnTo>
                    <a:pt x="56" y="113"/>
                  </a:lnTo>
                  <a:lnTo>
                    <a:pt x="0" y="198"/>
                  </a:lnTo>
                  <a:lnTo>
                    <a:pt x="56" y="255"/>
                  </a:lnTo>
                  <a:lnTo>
                    <a:pt x="170" y="198"/>
                  </a:lnTo>
                  <a:lnTo>
                    <a:pt x="198" y="142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19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6" name="Freeform 506">
              <a:extLst>
                <a:ext uri="{FF2B5EF4-FFF2-40B4-BE49-F238E27FC236}">
                  <a16:creationId xmlns:a16="http://schemas.microsoft.com/office/drawing/2014/main" id="{89029D5B-1976-4FFF-B53A-E6699D35A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3862"/>
              <a:ext cx="454" cy="567"/>
            </a:xfrm>
            <a:custGeom>
              <a:avLst/>
              <a:gdLst>
                <a:gd name="T0" fmla="*/ 369 w 454"/>
                <a:gd name="T1" fmla="*/ 57 h 567"/>
                <a:gd name="T2" fmla="*/ 255 w 454"/>
                <a:gd name="T3" fmla="*/ 0 h 567"/>
                <a:gd name="T4" fmla="*/ 170 w 454"/>
                <a:gd name="T5" fmla="*/ 57 h 567"/>
                <a:gd name="T6" fmla="*/ 170 w 454"/>
                <a:gd name="T7" fmla="*/ 142 h 567"/>
                <a:gd name="T8" fmla="*/ 113 w 454"/>
                <a:gd name="T9" fmla="*/ 198 h 567"/>
                <a:gd name="T10" fmla="*/ 113 w 454"/>
                <a:gd name="T11" fmla="*/ 255 h 567"/>
                <a:gd name="T12" fmla="*/ 28 w 454"/>
                <a:gd name="T13" fmla="*/ 368 h 567"/>
                <a:gd name="T14" fmla="*/ 0 w 454"/>
                <a:gd name="T15" fmla="*/ 453 h 567"/>
                <a:gd name="T16" fmla="*/ 85 w 454"/>
                <a:gd name="T17" fmla="*/ 482 h 567"/>
                <a:gd name="T18" fmla="*/ 85 w 454"/>
                <a:gd name="T19" fmla="*/ 425 h 567"/>
                <a:gd name="T20" fmla="*/ 170 w 454"/>
                <a:gd name="T21" fmla="*/ 567 h 567"/>
                <a:gd name="T22" fmla="*/ 199 w 454"/>
                <a:gd name="T23" fmla="*/ 539 h 567"/>
                <a:gd name="T24" fmla="*/ 170 w 454"/>
                <a:gd name="T25" fmla="*/ 510 h 567"/>
                <a:gd name="T26" fmla="*/ 170 w 454"/>
                <a:gd name="T27" fmla="*/ 453 h 567"/>
                <a:gd name="T28" fmla="*/ 227 w 454"/>
                <a:gd name="T29" fmla="*/ 453 h 567"/>
                <a:gd name="T30" fmla="*/ 227 w 454"/>
                <a:gd name="T31" fmla="*/ 397 h 567"/>
                <a:gd name="T32" fmla="*/ 284 w 454"/>
                <a:gd name="T33" fmla="*/ 397 h 567"/>
                <a:gd name="T34" fmla="*/ 369 w 454"/>
                <a:gd name="T35" fmla="*/ 453 h 567"/>
                <a:gd name="T36" fmla="*/ 397 w 454"/>
                <a:gd name="T37" fmla="*/ 425 h 567"/>
                <a:gd name="T38" fmla="*/ 369 w 454"/>
                <a:gd name="T39" fmla="*/ 368 h 567"/>
                <a:gd name="T40" fmla="*/ 454 w 454"/>
                <a:gd name="T41" fmla="*/ 397 h 567"/>
                <a:gd name="T42" fmla="*/ 454 w 454"/>
                <a:gd name="T43" fmla="*/ 340 h 567"/>
                <a:gd name="T44" fmla="*/ 425 w 454"/>
                <a:gd name="T45" fmla="*/ 283 h 567"/>
                <a:gd name="T46" fmla="*/ 397 w 454"/>
                <a:gd name="T47" fmla="*/ 312 h 567"/>
                <a:gd name="T48" fmla="*/ 369 w 454"/>
                <a:gd name="T49" fmla="*/ 255 h 567"/>
                <a:gd name="T50" fmla="*/ 312 w 454"/>
                <a:gd name="T51" fmla="*/ 255 h 567"/>
                <a:gd name="T52" fmla="*/ 312 w 454"/>
                <a:gd name="T53" fmla="*/ 227 h 567"/>
                <a:gd name="T54" fmla="*/ 397 w 454"/>
                <a:gd name="T55" fmla="*/ 227 h 567"/>
                <a:gd name="T56" fmla="*/ 454 w 454"/>
                <a:gd name="T57" fmla="*/ 170 h 567"/>
                <a:gd name="T58" fmla="*/ 425 w 454"/>
                <a:gd name="T59" fmla="*/ 113 h 567"/>
                <a:gd name="T60" fmla="*/ 397 w 454"/>
                <a:gd name="T61" fmla="*/ 113 h 567"/>
                <a:gd name="T62" fmla="*/ 397 w 454"/>
                <a:gd name="T63" fmla="*/ 57 h 567"/>
                <a:gd name="T64" fmla="*/ 369 w 454"/>
                <a:gd name="T65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67">
                  <a:moveTo>
                    <a:pt x="369" y="57"/>
                  </a:moveTo>
                  <a:lnTo>
                    <a:pt x="255" y="0"/>
                  </a:lnTo>
                  <a:lnTo>
                    <a:pt x="170" y="57"/>
                  </a:lnTo>
                  <a:lnTo>
                    <a:pt x="170" y="142"/>
                  </a:lnTo>
                  <a:lnTo>
                    <a:pt x="113" y="198"/>
                  </a:lnTo>
                  <a:lnTo>
                    <a:pt x="113" y="255"/>
                  </a:lnTo>
                  <a:lnTo>
                    <a:pt x="28" y="368"/>
                  </a:lnTo>
                  <a:lnTo>
                    <a:pt x="0" y="453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369" y="453"/>
                  </a:lnTo>
                  <a:lnTo>
                    <a:pt x="397" y="425"/>
                  </a:lnTo>
                  <a:lnTo>
                    <a:pt x="369" y="368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425" y="283"/>
                  </a:lnTo>
                  <a:lnTo>
                    <a:pt x="397" y="312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54" y="170"/>
                  </a:lnTo>
                  <a:lnTo>
                    <a:pt x="425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69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7" name="Freeform 507">
              <a:extLst>
                <a:ext uri="{FF2B5EF4-FFF2-40B4-BE49-F238E27FC236}">
                  <a16:creationId xmlns:a16="http://schemas.microsoft.com/office/drawing/2014/main" id="{D8E3BEC9-529C-4D74-B333-F614B256C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3096"/>
              <a:ext cx="737" cy="851"/>
            </a:xfrm>
            <a:custGeom>
              <a:avLst/>
              <a:gdLst>
                <a:gd name="T0" fmla="*/ 482 w 737"/>
                <a:gd name="T1" fmla="*/ 823 h 851"/>
                <a:gd name="T2" fmla="*/ 454 w 737"/>
                <a:gd name="T3" fmla="*/ 823 h 851"/>
                <a:gd name="T4" fmla="*/ 454 w 737"/>
                <a:gd name="T5" fmla="*/ 738 h 851"/>
                <a:gd name="T6" fmla="*/ 539 w 737"/>
                <a:gd name="T7" fmla="*/ 681 h 851"/>
                <a:gd name="T8" fmla="*/ 539 w 737"/>
                <a:gd name="T9" fmla="*/ 539 h 851"/>
                <a:gd name="T10" fmla="*/ 482 w 737"/>
                <a:gd name="T11" fmla="*/ 511 h 851"/>
                <a:gd name="T12" fmla="*/ 425 w 737"/>
                <a:gd name="T13" fmla="*/ 454 h 851"/>
                <a:gd name="T14" fmla="*/ 425 w 737"/>
                <a:gd name="T15" fmla="*/ 397 h 851"/>
                <a:gd name="T16" fmla="*/ 255 w 737"/>
                <a:gd name="T17" fmla="*/ 341 h 851"/>
                <a:gd name="T18" fmla="*/ 142 w 737"/>
                <a:gd name="T19" fmla="*/ 369 h 851"/>
                <a:gd name="T20" fmla="*/ 142 w 737"/>
                <a:gd name="T21" fmla="*/ 312 h 851"/>
                <a:gd name="T22" fmla="*/ 85 w 737"/>
                <a:gd name="T23" fmla="*/ 284 h 851"/>
                <a:gd name="T24" fmla="*/ 85 w 737"/>
                <a:gd name="T25" fmla="*/ 227 h 851"/>
                <a:gd name="T26" fmla="*/ 0 w 737"/>
                <a:gd name="T27" fmla="*/ 199 h 851"/>
                <a:gd name="T28" fmla="*/ 0 w 737"/>
                <a:gd name="T29" fmla="*/ 142 h 851"/>
                <a:gd name="T30" fmla="*/ 85 w 737"/>
                <a:gd name="T31" fmla="*/ 142 h 851"/>
                <a:gd name="T32" fmla="*/ 85 w 737"/>
                <a:gd name="T33" fmla="*/ 86 h 851"/>
                <a:gd name="T34" fmla="*/ 0 w 737"/>
                <a:gd name="T35" fmla="*/ 57 h 851"/>
                <a:gd name="T36" fmla="*/ 57 w 737"/>
                <a:gd name="T37" fmla="*/ 0 h 851"/>
                <a:gd name="T38" fmla="*/ 227 w 737"/>
                <a:gd name="T39" fmla="*/ 29 h 851"/>
                <a:gd name="T40" fmla="*/ 227 w 737"/>
                <a:gd name="T41" fmla="*/ 171 h 851"/>
                <a:gd name="T42" fmla="*/ 312 w 737"/>
                <a:gd name="T43" fmla="*/ 171 h 851"/>
                <a:gd name="T44" fmla="*/ 397 w 737"/>
                <a:gd name="T45" fmla="*/ 227 h 851"/>
                <a:gd name="T46" fmla="*/ 369 w 737"/>
                <a:gd name="T47" fmla="*/ 256 h 851"/>
                <a:gd name="T48" fmla="*/ 312 w 737"/>
                <a:gd name="T49" fmla="*/ 256 h 851"/>
                <a:gd name="T50" fmla="*/ 284 w 737"/>
                <a:gd name="T51" fmla="*/ 284 h 851"/>
                <a:gd name="T52" fmla="*/ 425 w 737"/>
                <a:gd name="T53" fmla="*/ 341 h 851"/>
                <a:gd name="T54" fmla="*/ 454 w 737"/>
                <a:gd name="T55" fmla="*/ 312 h 851"/>
                <a:gd name="T56" fmla="*/ 482 w 737"/>
                <a:gd name="T57" fmla="*/ 312 h 851"/>
                <a:gd name="T58" fmla="*/ 510 w 737"/>
                <a:gd name="T59" fmla="*/ 369 h 851"/>
                <a:gd name="T60" fmla="*/ 539 w 737"/>
                <a:gd name="T61" fmla="*/ 369 h 851"/>
                <a:gd name="T62" fmla="*/ 567 w 737"/>
                <a:gd name="T63" fmla="*/ 397 h 851"/>
                <a:gd name="T64" fmla="*/ 567 w 737"/>
                <a:gd name="T65" fmla="*/ 426 h 851"/>
                <a:gd name="T66" fmla="*/ 624 w 737"/>
                <a:gd name="T67" fmla="*/ 454 h 851"/>
                <a:gd name="T68" fmla="*/ 737 w 737"/>
                <a:gd name="T69" fmla="*/ 426 h 851"/>
                <a:gd name="T70" fmla="*/ 709 w 737"/>
                <a:gd name="T71" fmla="*/ 482 h 851"/>
                <a:gd name="T72" fmla="*/ 680 w 737"/>
                <a:gd name="T73" fmla="*/ 511 h 851"/>
                <a:gd name="T74" fmla="*/ 709 w 737"/>
                <a:gd name="T75" fmla="*/ 567 h 851"/>
                <a:gd name="T76" fmla="*/ 709 w 737"/>
                <a:gd name="T77" fmla="*/ 624 h 851"/>
                <a:gd name="T78" fmla="*/ 680 w 737"/>
                <a:gd name="T79" fmla="*/ 653 h 851"/>
                <a:gd name="T80" fmla="*/ 709 w 737"/>
                <a:gd name="T81" fmla="*/ 738 h 851"/>
                <a:gd name="T82" fmla="*/ 737 w 737"/>
                <a:gd name="T83" fmla="*/ 766 h 851"/>
                <a:gd name="T84" fmla="*/ 567 w 737"/>
                <a:gd name="T85" fmla="*/ 823 h 851"/>
                <a:gd name="T86" fmla="*/ 567 w 737"/>
                <a:gd name="T87" fmla="*/ 851 h 851"/>
                <a:gd name="T88" fmla="*/ 539 w 737"/>
                <a:gd name="T89" fmla="*/ 851 h 851"/>
                <a:gd name="T90" fmla="*/ 539 w 737"/>
                <a:gd name="T91" fmla="*/ 794 h 851"/>
                <a:gd name="T92" fmla="*/ 482 w 737"/>
                <a:gd name="T93" fmla="*/ 82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" h="851">
                  <a:moveTo>
                    <a:pt x="482" y="823"/>
                  </a:moveTo>
                  <a:lnTo>
                    <a:pt x="454" y="823"/>
                  </a:lnTo>
                  <a:lnTo>
                    <a:pt x="454" y="738"/>
                  </a:lnTo>
                  <a:lnTo>
                    <a:pt x="539" y="681"/>
                  </a:lnTo>
                  <a:lnTo>
                    <a:pt x="539" y="539"/>
                  </a:lnTo>
                  <a:lnTo>
                    <a:pt x="482" y="511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255" y="341"/>
                  </a:lnTo>
                  <a:lnTo>
                    <a:pt x="142" y="369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85" y="86"/>
                  </a:lnTo>
                  <a:lnTo>
                    <a:pt x="0" y="57"/>
                  </a:lnTo>
                  <a:lnTo>
                    <a:pt x="57" y="0"/>
                  </a:lnTo>
                  <a:lnTo>
                    <a:pt x="227" y="29"/>
                  </a:lnTo>
                  <a:lnTo>
                    <a:pt x="227" y="171"/>
                  </a:lnTo>
                  <a:lnTo>
                    <a:pt x="312" y="171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56"/>
                  </a:lnTo>
                  <a:lnTo>
                    <a:pt x="284" y="284"/>
                  </a:lnTo>
                  <a:lnTo>
                    <a:pt x="425" y="341"/>
                  </a:lnTo>
                  <a:lnTo>
                    <a:pt x="454" y="312"/>
                  </a:lnTo>
                  <a:lnTo>
                    <a:pt x="482" y="312"/>
                  </a:lnTo>
                  <a:lnTo>
                    <a:pt x="510" y="369"/>
                  </a:lnTo>
                  <a:lnTo>
                    <a:pt x="539" y="369"/>
                  </a:lnTo>
                  <a:lnTo>
                    <a:pt x="567" y="397"/>
                  </a:lnTo>
                  <a:lnTo>
                    <a:pt x="567" y="426"/>
                  </a:lnTo>
                  <a:lnTo>
                    <a:pt x="624" y="454"/>
                  </a:lnTo>
                  <a:lnTo>
                    <a:pt x="737" y="426"/>
                  </a:lnTo>
                  <a:lnTo>
                    <a:pt x="709" y="482"/>
                  </a:lnTo>
                  <a:lnTo>
                    <a:pt x="680" y="511"/>
                  </a:lnTo>
                  <a:lnTo>
                    <a:pt x="709" y="567"/>
                  </a:lnTo>
                  <a:lnTo>
                    <a:pt x="709" y="624"/>
                  </a:lnTo>
                  <a:lnTo>
                    <a:pt x="680" y="653"/>
                  </a:lnTo>
                  <a:lnTo>
                    <a:pt x="709" y="738"/>
                  </a:lnTo>
                  <a:lnTo>
                    <a:pt x="737" y="766"/>
                  </a:lnTo>
                  <a:lnTo>
                    <a:pt x="567" y="823"/>
                  </a:lnTo>
                  <a:lnTo>
                    <a:pt x="567" y="851"/>
                  </a:lnTo>
                  <a:lnTo>
                    <a:pt x="539" y="851"/>
                  </a:lnTo>
                  <a:lnTo>
                    <a:pt x="539" y="794"/>
                  </a:lnTo>
                  <a:lnTo>
                    <a:pt x="482" y="8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8" name="Freeform 508">
              <a:extLst>
                <a:ext uri="{FF2B5EF4-FFF2-40B4-BE49-F238E27FC236}">
                  <a16:creationId xmlns:a16="http://schemas.microsoft.com/office/drawing/2014/main" id="{4BAD03B0-A359-490E-8B57-814828B8C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3068"/>
              <a:ext cx="708" cy="482"/>
            </a:xfrm>
            <a:custGeom>
              <a:avLst/>
              <a:gdLst>
                <a:gd name="T0" fmla="*/ 453 w 708"/>
                <a:gd name="T1" fmla="*/ 454 h 482"/>
                <a:gd name="T2" fmla="*/ 340 w 708"/>
                <a:gd name="T3" fmla="*/ 482 h 482"/>
                <a:gd name="T4" fmla="*/ 283 w 708"/>
                <a:gd name="T5" fmla="*/ 454 h 482"/>
                <a:gd name="T6" fmla="*/ 283 w 708"/>
                <a:gd name="T7" fmla="*/ 425 h 482"/>
                <a:gd name="T8" fmla="*/ 255 w 708"/>
                <a:gd name="T9" fmla="*/ 397 h 482"/>
                <a:gd name="T10" fmla="*/ 226 w 708"/>
                <a:gd name="T11" fmla="*/ 397 h 482"/>
                <a:gd name="T12" fmla="*/ 198 w 708"/>
                <a:gd name="T13" fmla="*/ 340 h 482"/>
                <a:gd name="T14" fmla="*/ 170 w 708"/>
                <a:gd name="T15" fmla="*/ 340 h 482"/>
                <a:gd name="T16" fmla="*/ 141 w 708"/>
                <a:gd name="T17" fmla="*/ 369 h 482"/>
                <a:gd name="T18" fmla="*/ 0 w 708"/>
                <a:gd name="T19" fmla="*/ 312 h 482"/>
                <a:gd name="T20" fmla="*/ 28 w 708"/>
                <a:gd name="T21" fmla="*/ 284 h 482"/>
                <a:gd name="T22" fmla="*/ 85 w 708"/>
                <a:gd name="T23" fmla="*/ 284 h 482"/>
                <a:gd name="T24" fmla="*/ 113 w 708"/>
                <a:gd name="T25" fmla="*/ 255 h 482"/>
                <a:gd name="T26" fmla="*/ 141 w 708"/>
                <a:gd name="T27" fmla="*/ 227 h 482"/>
                <a:gd name="T28" fmla="*/ 56 w 708"/>
                <a:gd name="T29" fmla="*/ 142 h 482"/>
                <a:gd name="T30" fmla="*/ 113 w 708"/>
                <a:gd name="T31" fmla="*/ 85 h 482"/>
                <a:gd name="T32" fmla="*/ 198 w 708"/>
                <a:gd name="T33" fmla="*/ 57 h 482"/>
                <a:gd name="T34" fmla="*/ 283 w 708"/>
                <a:gd name="T35" fmla="*/ 142 h 482"/>
                <a:gd name="T36" fmla="*/ 283 w 708"/>
                <a:gd name="T37" fmla="*/ 57 h 482"/>
                <a:gd name="T38" fmla="*/ 311 w 708"/>
                <a:gd name="T39" fmla="*/ 28 h 482"/>
                <a:gd name="T40" fmla="*/ 453 w 708"/>
                <a:gd name="T41" fmla="*/ 28 h 482"/>
                <a:gd name="T42" fmla="*/ 481 w 708"/>
                <a:gd name="T43" fmla="*/ 0 h 482"/>
                <a:gd name="T44" fmla="*/ 567 w 708"/>
                <a:gd name="T45" fmla="*/ 57 h 482"/>
                <a:gd name="T46" fmla="*/ 538 w 708"/>
                <a:gd name="T47" fmla="*/ 85 h 482"/>
                <a:gd name="T48" fmla="*/ 538 w 708"/>
                <a:gd name="T49" fmla="*/ 142 h 482"/>
                <a:gd name="T50" fmla="*/ 595 w 708"/>
                <a:gd name="T51" fmla="*/ 170 h 482"/>
                <a:gd name="T52" fmla="*/ 652 w 708"/>
                <a:gd name="T53" fmla="*/ 170 h 482"/>
                <a:gd name="T54" fmla="*/ 708 w 708"/>
                <a:gd name="T55" fmla="*/ 312 h 482"/>
                <a:gd name="T56" fmla="*/ 680 w 708"/>
                <a:gd name="T57" fmla="*/ 369 h 482"/>
                <a:gd name="T58" fmla="*/ 623 w 708"/>
                <a:gd name="T59" fmla="*/ 369 h 482"/>
                <a:gd name="T60" fmla="*/ 538 w 708"/>
                <a:gd name="T61" fmla="*/ 312 h 482"/>
                <a:gd name="T62" fmla="*/ 510 w 708"/>
                <a:gd name="T63" fmla="*/ 369 h 482"/>
                <a:gd name="T64" fmla="*/ 481 w 708"/>
                <a:gd name="T65" fmla="*/ 369 h 482"/>
                <a:gd name="T66" fmla="*/ 453 w 708"/>
                <a:gd name="T67" fmla="*/ 45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8" h="482">
                  <a:moveTo>
                    <a:pt x="453" y="454"/>
                  </a:moveTo>
                  <a:lnTo>
                    <a:pt x="340" y="482"/>
                  </a:lnTo>
                  <a:lnTo>
                    <a:pt x="283" y="454"/>
                  </a:lnTo>
                  <a:lnTo>
                    <a:pt x="283" y="425"/>
                  </a:lnTo>
                  <a:lnTo>
                    <a:pt x="255" y="397"/>
                  </a:lnTo>
                  <a:lnTo>
                    <a:pt x="226" y="397"/>
                  </a:lnTo>
                  <a:lnTo>
                    <a:pt x="198" y="340"/>
                  </a:lnTo>
                  <a:lnTo>
                    <a:pt x="170" y="340"/>
                  </a:lnTo>
                  <a:lnTo>
                    <a:pt x="141" y="369"/>
                  </a:lnTo>
                  <a:lnTo>
                    <a:pt x="0" y="312"/>
                  </a:lnTo>
                  <a:lnTo>
                    <a:pt x="28" y="284"/>
                  </a:lnTo>
                  <a:lnTo>
                    <a:pt x="85" y="284"/>
                  </a:lnTo>
                  <a:lnTo>
                    <a:pt x="113" y="255"/>
                  </a:lnTo>
                  <a:lnTo>
                    <a:pt x="141" y="227"/>
                  </a:lnTo>
                  <a:lnTo>
                    <a:pt x="56" y="142"/>
                  </a:lnTo>
                  <a:lnTo>
                    <a:pt x="113" y="85"/>
                  </a:lnTo>
                  <a:lnTo>
                    <a:pt x="198" y="57"/>
                  </a:lnTo>
                  <a:lnTo>
                    <a:pt x="283" y="142"/>
                  </a:lnTo>
                  <a:lnTo>
                    <a:pt x="283" y="57"/>
                  </a:lnTo>
                  <a:lnTo>
                    <a:pt x="311" y="28"/>
                  </a:lnTo>
                  <a:lnTo>
                    <a:pt x="453" y="28"/>
                  </a:lnTo>
                  <a:lnTo>
                    <a:pt x="481" y="0"/>
                  </a:lnTo>
                  <a:lnTo>
                    <a:pt x="567" y="57"/>
                  </a:lnTo>
                  <a:lnTo>
                    <a:pt x="538" y="85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52" y="170"/>
                  </a:lnTo>
                  <a:lnTo>
                    <a:pt x="708" y="312"/>
                  </a:lnTo>
                  <a:lnTo>
                    <a:pt x="680" y="369"/>
                  </a:lnTo>
                  <a:lnTo>
                    <a:pt x="623" y="369"/>
                  </a:lnTo>
                  <a:lnTo>
                    <a:pt x="538" y="312"/>
                  </a:lnTo>
                  <a:lnTo>
                    <a:pt x="510" y="369"/>
                  </a:lnTo>
                  <a:lnTo>
                    <a:pt x="481" y="369"/>
                  </a:lnTo>
                  <a:lnTo>
                    <a:pt x="45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69" name="Freeform 509">
              <a:extLst>
                <a:ext uri="{FF2B5EF4-FFF2-40B4-BE49-F238E27FC236}">
                  <a16:creationId xmlns:a16="http://schemas.microsoft.com/office/drawing/2014/main" id="{349F4FEF-1D8B-4D57-BD5D-F561DB1A7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777"/>
              <a:ext cx="680" cy="822"/>
            </a:xfrm>
            <a:custGeom>
              <a:avLst/>
              <a:gdLst>
                <a:gd name="T0" fmla="*/ 312 w 680"/>
                <a:gd name="T1" fmla="*/ 57 h 822"/>
                <a:gd name="T2" fmla="*/ 397 w 680"/>
                <a:gd name="T3" fmla="*/ 57 h 822"/>
                <a:gd name="T4" fmla="*/ 454 w 680"/>
                <a:gd name="T5" fmla="*/ 113 h 822"/>
                <a:gd name="T6" fmla="*/ 482 w 680"/>
                <a:gd name="T7" fmla="*/ 85 h 822"/>
                <a:gd name="T8" fmla="*/ 482 w 680"/>
                <a:gd name="T9" fmla="*/ 57 h 822"/>
                <a:gd name="T10" fmla="*/ 539 w 680"/>
                <a:gd name="T11" fmla="*/ 57 h 822"/>
                <a:gd name="T12" fmla="*/ 539 w 680"/>
                <a:gd name="T13" fmla="*/ 0 h 822"/>
                <a:gd name="T14" fmla="*/ 595 w 680"/>
                <a:gd name="T15" fmla="*/ 0 h 822"/>
                <a:gd name="T16" fmla="*/ 595 w 680"/>
                <a:gd name="T17" fmla="*/ 57 h 822"/>
                <a:gd name="T18" fmla="*/ 624 w 680"/>
                <a:gd name="T19" fmla="*/ 85 h 822"/>
                <a:gd name="T20" fmla="*/ 624 w 680"/>
                <a:gd name="T21" fmla="*/ 113 h 822"/>
                <a:gd name="T22" fmla="*/ 680 w 680"/>
                <a:gd name="T23" fmla="*/ 142 h 822"/>
                <a:gd name="T24" fmla="*/ 680 w 680"/>
                <a:gd name="T25" fmla="*/ 227 h 822"/>
                <a:gd name="T26" fmla="*/ 652 w 680"/>
                <a:gd name="T27" fmla="*/ 255 h 822"/>
                <a:gd name="T28" fmla="*/ 652 w 680"/>
                <a:gd name="T29" fmla="*/ 368 h 822"/>
                <a:gd name="T30" fmla="*/ 567 w 680"/>
                <a:gd name="T31" fmla="*/ 368 h 822"/>
                <a:gd name="T32" fmla="*/ 312 w 680"/>
                <a:gd name="T33" fmla="*/ 538 h 822"/>
                <a:gd name="T34" fmla="*/ 283 w 680"/>
                <a:gd name="T35" fmla="*/ 652 h 822"/>
                <a:gd name="T36" fmla="*/ 312 w 680"/>
                <a:gd name="T37" fmla="*/ 652 h 822"/>
                <a:gd name="T38" fmla="*/ 340 w 680"/>
                <a:gd name="T39" fmla="*/ 680 h 822"/>
                <a:gd name="T40" fmla="*/ 312 w 680"/>
                <a:gd name="T41" fmla="*/ 737 h 822"/>
                <a:gd name="T42" fmla="*/ 397 w 680"/>
                <a:gd name="T43" fmla="*/ 794 h 822"/>
                <a:gd name="T44" fmla="*/ 368 w 680"/>
                <a:gd name="T45" fmla="*/ 822 h 822"/>
                <a:gd name="T46" fmla="*/ 312 w 680"/>
                <a:gd name="T47" fmla="*/ 765 h 822"/>
                <a:gd name="T48" fmla="*/ 283 w 680"/>
                <a:gd name="T49" fmla="*/ 822 h 822"/>
                <a:gd name="T50" fmla="*/ 227 w 680"/>
                <a:gd name="T51" fmla="*/ 765 h 822"/>
                <a:gd name="T52" fmla="*/ 198 w 680"/>
                <a:gd name="T53" fmla="*/ 794 h 822"/>
                <a:gd name="T54" fmla="*/ 170 w 680"/>
                <a:gd name="T55" fmla="*/ 709 h 822"/>
                <a:gd name="T56" fmla="*/ 227 w 680"/>
                <a:gd name="T57" fmla="*/ 709 h 822"/>
                <a:gd name="T58" fmla="*/ 255 w 680"/>
                <a:gd name="T59" fmla="*/ 680 h 822"/>
                <a:gd name="T60" fmla="*/ 198 w 680"/>
                <a:gd name="T61" fmla="*/ 624 h 822"/>
                <a:gd name="T62" fmla="*/ 255 w 680"/>
                <a:gd name="T63" fmla="*/ 595 h 822"/>
                <a:gd name="T64" fmla="*/ 142 w 680"/>
                <a:gd name="T65" fmla="*/ 595 h 822"/>
                <a:gd name="T66" fmla="*/ 170 w 680"/>
                <a:gd name="T67" fmla="*/ 538 h 822"/>
                <a:gd name="T68" fmla="*/ 142 w 680"/>
                <a:gd name="T69" fmla="*/ 482 h 822"/>
                <a:gd name="T70" fmla="*/ 142 w 680"/>
                <a:gd name="T71" fmla="*/ 425 h 822"/>
                <a:gd name="T72" fmla="*/ 113 w 680"/>
                <a:gd name="T73" fmla="*/ 368 h 822"/>
                <a:gd name="T74" fmla="*/ 85 w 680"/>
                <a:gd name="T75" fmla="*/ 397 h 822"/>
                <a:gd name="T76" fmla="*/ 57 w 680"/>
                <a:gd name="T77" fmla="*/ 340 h 822"/>
                <a:gd name="T78" fmla="*/ 0 w 680"/>
                <a:gd name="T79" fmla="*/ 340 h 822"/>
                <a:gd name="T80" fmla="*/ 0 w 680"/>
                <a:gd name="T81" fmla="*/ 312 h 822"/>
                <a:gd name="T82" fmla="*/ 85 w 680"/>
                <a:gd name="T83" fmla="*/ 312 h 822"/>
                <a:gd name="T84" fmla="*/ 142 w 680"/>
                <a:gd name="T85" fmla="*/ 255 h 822"/>
                <a:gd name="T86" fmla="*/ 113 w 680"/>
                <a:gd name="T87" fmla="*/ 198 h 822"/>
                <a:gd name="T88" fmla="*/ 85 w 680"/>
                <a:gd name="T89" fmla="*/ 198 h 822"/>
                <a:gd name="T90" fmla="*/ 85 w 680"/>
                <a:gd name="T91" fmla="*/ 142 h 822"/>
                <a:gd name="T92" fmla="*/ 142 w 680"/>
                <a:gd name="T93" fmla="*/ 113 h 822"/>
                <a:gd name="T94" fmla="*/ 142 w 680"/>
                <a:gd name="T95" fmla="*/ 170 h 822"/>
                <a:gd name="T96" fmla="*/ 170 w 680"/>
                <a:gd name="T97" fmla="*/ 170 h 822"/>
                <a:gd name="T98" fmla="*/ 170 w 680"/>
                <a:gd name="T99" fmla="*/ 142 h 822"/>
                <a:gd name="T100" fmla="*/ 340 w 680"/>
                <a:gd name="T101" fmla="*/ 85 h 822"/>
                <a:gd name="T102" fmla="*/ 312 w 680"/>
                <a:gd name="T103" fmla="*/ 5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0" h="822">
                  <a:moveTo>
                    <a:pt x="312" y="57"/>
                  </a:moveTo>
                  <a:lnTo>
                    <a:pt x="397" y="57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9" y="57"/>
                  </a:lnTo>
                  <a:lnTo>
                    <a:pt x="539" y="0"/>
                  </a:lnTo>
                  <a:lnTo>
                    <a:pt x="595" y="0"/>
                  </a:lnTo>
                  <a:lnTo>
                    <a:pt x="595" y="57"/>
                  </a:lnTo>
                  <a:lnTo>
                    <a:pt x="624" y="85"/>
                  </a:lnTo>
                  <a:lnTo>
                    <a:pt x="624" y="113"/>
                  </a:lnTo>
                  <a:lnTo>
                    <a:pt x="680" y="142"/>
                  </a:lnTo>
                  <a:lnTo>
                    <a:pt x="680" y="227"/>
                  </a:lnTo>
                  <a:lnTo>
                    <a:pt x="652" y="255"/>
                  </a:lnTo>
                  <a:lnTo>
                    <a:pt x="652" y="368"/>
                  </a:lnTo>
                  <a:lnTo>
                    <a:pt x="567" y="368"/>
                  </a:lnTo>
                  <a:lnTo>
                    <a:pt x="312" y="538"/>
                  </a:lnTo>
                  <a:lnTo>
                    <a:pt x="283" y="652"/>
                  </a:lnTo>
                  <a:lnTo>
                    <a:pt x="312" y="652"/>
                  </a:lnTo>
                  <a:lnTo>
                    <a:pt x="340" y="680"/>
                  </a:lnTo>
                  <a:lnTo>
                    <a:pt x="312" y="737"/>
                  </a:lnTo>
                  <a:lnTo>
                    <a:pt x="397" y="794"/>
                  </a:lnTo>
                  <a:lnTo>
                    <a:pt x="368" y="822"/>
                  </a:lnTo>
                  <a:lnTo>
                    <a:pt x="312" y="765"/>
                  </a:lnTo>
                  <a:lnTo>
                    <a:pt x="283" y="822"/>
                  </a:lnTo>
                  <a:lnTo>
                    <a:pt x="227" y="765"/>
                  </a:lnTo>
                  <a:lnTo>
                    <a:pt x="198" y="79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255" y="595"/>
                  </a:lnTo>
                  <a:lnTo>
                    <a:pt x="142" y="595"/>
                  </a:lnTo>
                  <a:lnTo>
                    <a:pt x="170" y="538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42" y="255"/>
                  </a:lnTo>
                  <a:lnTo>
                    <a:pt x="113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170" y="142"/>
                  </a:lnTo>
                  <a:lnTo>
                    <a:pt x="340" y="85"/>
                  </a:lnTo>
                  <a:lnTo>
                    <a:pt x="312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0" name="Freeform 510">
              <a:extLst>
                <a:ext uri="{FF2B5EF4-FFF2-40B4-BE49-F238E27FC236}">
                  <a16:creationId xmlns:a16="http://schemas.microsoft.com/office/drawing/2014/main" id="{C70F5B72-D8D8-46DE-96DC-EAAB4D089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4429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56 w 85"/>
                <a:gd name="T3" fmla="*/ 28 h 142"/>
                <a:gd name="T4" fmla="*/ 0 w 85"/>
                <a:gd name="T5" fmla="*/ 28 h 142"/>
                <a:gd name="T6" fmla="*/ 0 w 85"/>
                <a:gd name="T7" fmla="*/ 85 h 142"/>
                <a:gd name="T8" fmla="*/ 28 w 85"/>
                <a:gd name="T9" fmla="*/ 57 h 142"/>
                <a:gd name="T10" fmla="*/ 56 w 85"/>
                <a:gd name="T11" fmla="*/ 142 h 142"/>
                <a:gd name="T12" fmla="*/ 85 w 85"/>
                <a:gd name="T13" fmla="*/ 113 h 142"/>
                <a:gd name="T14" fmla="*/ 85 w 85"/>
                <a:gd name="T15" fmla="*/ 57 h 142"/>
                <a:gd name="T16" fmla="*/ 85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56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56" y="142"/>
                  </a:lnTo>
                  <a:lnTo>
                    <a:pt x="85" y="113"/>
                  </a:lnTo>
                  <a:lnTo>
                    <a:pt x="85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1" name="Freeform 511">
              <a:extLst>
                <a:ext uri="{FF2B5EF4-FFF2-40B4-BE49-F238E27FC236}">
                  <a16:creationId xmlns:a16="http://schemas.microsoft.com/office/drawing/2014/main" id="{05DB9067-10EA-41D6-B9FA-2AD83C112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2898"/>
              <a:ext cx="1616" cy="1956"/>
            </a:xfrm>
            <a:custGeom>
              <a:avLst/>
              <a:gdLst>
                <a:gd name="T0" fmla="*/ 397 w 1616"/>
                <a:gd name="T1" fmla="*/ 1106 h 1956"/>
                <a:gd name="T2" fmla="*/ 341 w 1616"/>
                <a:gd name="T3" fmla="*/ 964 h 1956"/>
                <a:gd name="T4" fmla="*/ 256 w 1616"/>
                <a:gd name="T5" fmla="*/ 879 h 1956"/>
                <a:gd name="T6" fmla="*/ 199 w 1616"/>
                <a:gd name="T7" fmla="*/ 964 h 1956"/>
                <a:gd name="T8" fmla="*/ 29 w 1616"/>
                <a:gd name="T9" fmla="*/ 936 h 1956"/>
                <a:gd name="T10" fmla="*/ 29 w 1616"/>
                <a:gd name="T11" fmla="*/ 765 h 1956"/>
                <a:gd name="T12" fmla="*/ 57 w 1616"/>
                <a:gd name="T13" fmla="*/ 624 h 1956"/>
                <a:gd name="T14" fmla="*/ 142 w 1616"/>
                <a:gd name="T15" fmla="*/ 482 h 1956"/>
                <a:gd name="T16" fmla="*/ 284 w 1616"/>
                <a:gd name="T17" fmla="*/ 539 h 1956"/>
                <a:gd name="T18" fmla="*/ 312 w 1616"/>
                <a:gd name="T19" fmla="*/ 340 h 1956"/>
                <a:gd name="T20" fmla="*/ 454 w 1616"/>
                <a:gd name="T21" fmla="*/ 142 h 1956"/>
                <a:gd name="T22" fmla="*/ 511 w 1616"/>
                <a:gd name="T23" fmla="*/ 340 h 1956"/>
                <a:gd name="T24" fmla="*/ 681 w 1616"/>
                <a:gd name="T25" fmla="*/ 312 h 1956"/>
                <a:gd name="T26" fmla="*/ 908 w 1616"/>
                <a:gd name="T27" fmla="*/ 255 h 1956"/>
                <a:gd name="T28" fmla="*/ 1078 w 1616"/>
                <a:gd name="T29" fmla="*/ 142 h 1956"/>
                <a:gd name="T30" fmla="*/ 1305 w 1616"/>
                <a:gd name="T31" fmla="*/ 85 h 1956"/>
                <a:gd name="T32" fmla="*/ 1446 w 1616"/>
                <a:gd name="T33" fmla="*/ 113 h 1956"/>
                <a:gd name="T34" fmla="*/ 1446 w 1616"/>
                <a:gd name="T35" fmla="*/ 170 h 1956"/>
                <a:gd name="T36" fmla="*/ 1248 w 1616"/>
                <a:gd name="T37" fmla="*/ 312 h 1956"/>
                <a:gd name="T38" fmla="*/ 1361 w 1616"/>
                <a:gd name="T39" fmla="*/ 510 h 1956"/>
                <a:gd name="T40" fmla="*/ 1475 w 1616"/>
                <a:gd name="T41" fmla="*/ 482 h 1956"/>
                <a:gd name="T42" fmla="*/ 1616 w 1616"/>
                <a:gd name="T43" fmla="*/ 595 h 1956"/>
                <a:gd name="T44" fmla="*/ 1560 w 1616"/>
                <a:gd name="T45" fmla="*/ 794 h 1956"/>
                <a:gd name="T46" fmla="*/ 1475 w 1616"/>
                <a:gd name="T47" fmla="*/ 652 h 1956"/>
                <a:gd name="T48" fmla="*/ 1390 w 1616"/>
                <a:gd name="T49" fmla="*/ 737 h 1956"/>
                <a:gd name="T50" fmla="*/ 1418 w 1616"/>
                <a:gd name="T51" fmla="*/ 822 h 1956"/>
                <a:gd name="T52" fmla="*/ 1248 w 1616"/>
                <a:gd name="T53" fmla="*/ 765 h 1956"/>
                <a:gd name="T54" fmla="*/ 1078 w 1616"/>
                <a:gd name="T55" fmla="*/ 794 h 1956"/>
                <a:gd name="T56" fmla="*/ 1021 w 1616"/>
                <a:gd name="T57" fmla="*/ 1049 h 1956"/>
                <a:gd name="T58" fmla="*/ 1049 w 1616"/>
                <a:gd name="T59" fmla="*/ 1191 h 1956"/>
                <a:gd name="T60" fmla="*/ 1078 w 1616"/>
                <a:gd name="T61" fmla="*/ 1134 h 1956"/>
                <a:gd name="T62" fmla="*/ 1305 w 1616"/>
                <a:gd name="T63" fmla="*/ 1361 h 1956"/>
                <a:gd name="T64" fmla="*/ 1588 w 1616"/>
                <a:gd name="T65" fmla="*/ 1247 h 1956"/>
                <a:gd name="T66" fmla="*/ 1531 w 1616"/>
                <a:gd name="T67" fmla="*/ 1332 h 1956"/>
                <a:gd name="T68" fmla="*/ 1361 w 1616"/>
                <a:gd name="T69" fmla="*/ 1417 h 1956"/>
                <a:gd name="T70" fmla="*/ 1531 w 1616"/>
                <a:gd name="T71" fmla="*/ 1531 h 1956"/>
                <a:gd name="T72" fmla="*/ 1588 w 1616"/>
                <a:gd name="T73" fmla="*/ 1701 h 1956"/>
                <a:gd name="T74" fmla="*/ 1531 w 1616"/>
                <a:gd name="T75" fmla="*/ 1956 h 1956"/>
                <a:gd name="T76" fmla="*/ 1390 w 1616"/>
                <a:gd name="T77" fmla="*/ 1843 h 1956"/>
                <a:gd name="T78" fmla="*/ 1333 w 1616"/>
                <a:gd name="T79" fmla="*/ 1758 h 1956"/>
                <a:gd name="T80" fmla="*/ 1219 w 1616"/>
                <a:gd name="T81" fmla="*/ 1701 h 1956"/>
                <a:gd name="T82" fmla="*/ 1248 w 1616"/>
                <a:gd name="T83" fmla="*/ 1531 h 1956"/>
                <a:gd name="T84" fmla="*/ 1163 w 1616"/>
                <a:gd name="T85" fmla="*/ 1588 h 1956"/>
                <a:gd name="T86" fmla="*/ 1134 w 1616"/>
                <a:gd name="T87" fmla="*/ 1446 h 1956"/>
                <a:gd name="T88" fmla="*/ 1134 w 1616"/>
                <a:gd name="T89" fmla="*/ 1389 h 1956"/>
                <a:gd name="T90" fmla="*/ 1106 w 1616"/>
                <a:gd name="T91" fmla="*/ 1304 h 1956"/>
                <a:gd name="T92" fmla="*/ 1021 w 1616"/>
                <a:gd name="T93" fmla="*/ 1247 h 1956"/>
                <a:gd name="T94" fmla="*/ 851 w 1616"/>
                <a:gd name="T95" fmla="*/ 1304 h 1956"/>
                <a:gd name="T96" fmla="*/ 652 w 1616"/>
                <a:gd name="T97" fmla="*/ 1191 h 1956"/>
                <a:gd name="T98" fmla="*/ 539 w 1616"/>
                <a:gd name="T99" fmla="*/ 1247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6" h="1956">
                  <a:moveTo>
                    <a:pt x="369" y="1247"/>
                  </a:moveTo>
                  <a:lnTo>
                    <a:pt x="369" y="1134"/>
                  </a:lnTo>
                  <a:lnTo>
                    <a:pt x="397" y="1106"/>
                  </a:lnTo>
                  <a:lnTo>
                    <a:pt x="397" y="1021"/>
                  </a:lnTo>
                  <a:lnTo>
                    <a:pt x="341" y="992"/>
                  </a:lnTo>
                  <a:lnTo>
                    <a:pt x="341" y="964"/>
                  </a:lnTo>
                  <a:lnTo>
                    <a:pt x="312" y="936"/>
                  </a:lnTo>
                  <a:lnTo>
                    <a:pt x="312" y="879"/>
                  </a:lnTo>
                  <a:lnTo>
                    <a:pt x="256" y="879"/>
                  </a:lnTo>
                  <a:lnTo>
                    <a:pt x="256" y="936"/>
                  </a:lnTo>
                  <a:lnTo>
                    <a:pt x="199" y="936"/>
                  </a:lnTo>
                  <a:lnTo>
                    <a:pt x="199" y="964"/>
                  </a:lnTo>
                  <a:lnTo>
                    <a:pt x="171" y="992"/>
                  </a:lnTo>
                  <a:lnTo>
                    <a:pt x="114" y="936"/>
                  </a:lnTo>
                  <a:lnTo>
                    <a:pt x="29" y="936"/>
                  </a:lnTo>
                  <a:lnTo>
                    <a:pt x="0" y="851"/>
                  </a:lnTo>
                  <a:lnTo>
                    <a:pt x="29" y="822"/>
                  </a:lnTo>
                  <a:lnTo>
                    <a:pt x="29" y="765"/>
                  </a:lnTo>
                  <a:lnTo>
                    <a:pt x="0" y="709"/>
                  </a:lnTo>
                  <a:lnTo>
                    <a:pt x="29" y="680"/>
                  </a:lnTo>
                  <a:lnTo>
                    <a:pt x="57" y="624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42" y="482"/>
                  </a:lnTo>
                  <a:lnTo>
                    <a:pt x="227" y="539"/>
                  </a:lnTo>
                  <a:lnTo>
                    <a:pt x="256" y="539"/>
                  </a:lnTo>
                  <a:lnTo>
                    <a:pt x="284" y="539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12" y="340"/>
                  </a:lnTo>
                  <a:lnTo>
                    <a:pt x="454" y="255"/>
                  </a:lnTo>
                  <a:lnTo>
                    <a:pt x="426" y="198"/>
                  </a:lnTo>
                  <a:lnTo>
                    <a:pt x="454" y="142"/>
                  </a:lnTo>
                  <a:lnTo>
                    <a:pt x="511" y="142"/>
                  </a:lnTo>
                  <a:lnTo>
                    <a:pt x="567" y="227"/>
                  </a:lnTo>
                  <a:lnTo>
                    <a:pt x="511" y="340"/>
                  </a:lnTo>
                  <a:lnTo>
                    <a:pt x="596" y="312"/>
                  </a:lnTo>
                  <a:lnTo>
                    <a:pt x="652" y="340"/>
                  </a:lnTo>
                  <a:lnTo>
                    <a:pt x="681" y="312"/>
                  </a:lnTo>
                  <a:lnTo>
                    <a:pt x="766" y="312"/>
                  </a:lnTo>
                  <a:lnTo>
                    <a:pt x="879" y="227"/>
                  </a:lnTo>
                  <a:lnTo>
                    <a:pt x="908" y="255"/>
                  </a:lnTo>
                  <a:lnTo>
                    <a:pt x="993" y="142"/>
                  </a:lnTo>
                  <a:lnTo>
                    <a:pt x="1049" y="142"/>
                  </a:lnTo>
                  <a:lnTo>
                    <a:pt x="1078" y="142"/>
                  </a:lnTo>
                  <a:lnTo>
                    <a:pt x="1021" y="198"/>
                  </a:lnTo>
                  <a:lnTo>
                    <a:pt x="1106" y="227"/>
                  </a:lnTo>
                  <a:lnTo>
                    <a:pt x="1305" y="85"/>
                  </a:lnTo>
                  <a:lnTo>
                    <a:pt x="1361" y="85"/>
                  </a:lnTo>
                  <a:lnTo>
                    <a:pt x="1390" y="57"/>
                  </a:lnTo>
                  <a:lnTo>
                    <a:pt x="1446" y="113"/>
                  </a:lnTo>
                  <a:lnTo>
                    <a:pt x="1560" y="0"/>
                  </a:lnTo>
                  <a:lnTo>
                    <a:pt x="1531" y="142"/>
                  </a:lnTo>
                  <a:lnTo>
                    <a:pt x="1446" y="170"/>
                  </a:lnTo>
                  <a:lnTo>
                    <a:pt x="1446" y="227"/>
                  </a:lnTo>
                  <a:lnTo>
                    <a:pt x="1361" y="284"/>
                  </a:lnTo>
                  <a:lnTo>
                    <a:pt x="1248" y="312"/>
                  </a:lnTo>
                  <a:lnTo>
                    <a:pt x="1276" y="369"/>
                  </a:lnTo>
                  <a:lnTo>
                    <a:pt x="1390" y="454"/>
                  </a:lnTo>
                  <a:lnTo>
                    <a:pt x="1361" y="510"/>
                  </a:lnTo>
                  <a:lnTo>
                    <a:pt x="1390" y="539"/>
                  </a:lnTo>
                  <a:lnTo>
                    <a:pt x="1446" y="539"/>
                  </a:lnTo>
                  <a:lnTo>
                    <a:pt x="1475" y="482"/>
                  </a:lnTo>
                  <a:lnTo>
                    <a:pt x="1560" y="454"/>
                  </a:lnTo>
                  <a:lnTo>
                    <a:pt x="1560" y="539"/>
                  </a:lnTo>
                  <a:lnTo>
                    <a:pt x="1616" y="595"/>
                  </a:lnTo>
                  <a:lnTo>
                    <a:pt x="1588" y="680"/>
                  </a:lnTo>
                  <a:lnTo>
                    <a:pt x="1616" y="709"/>
                  </a:lnTo>
                  <a:lnTo>
                    <a:pt x="1560" y="794"/>
                  </a:lnTo>
                  <a:lnTo>
                    <a:pt x="1531" y="737"/>
                  </a:lnTo>
                  <a:lnTo>
                    <a:pt x="1503" y="765"/>
                  </a:lnTo>
                  <a:lnTo>
                    <a:pt x="1475" y="652"/>
                  </a:lnTo>
                  <a:lnTo>
                    <a:pt x="1418" y="680"/>
                  </a:lnTo>
                  <a:lnTo>
                    <a:pt x="1333" y="624"/>
                  </a:lnTo>
                  <a:lnTo>
                    <a:pt x="1390" y="737"/>
                  </a:lnTo>
                  <a:lnTo>
                    <a:pt x="1418" y="737"/>
                  </a:lnTo>
                  <a:lnTo>
                    <a:pt x="1390" y="765"/>
                  </a:lnTo>
                  <a:lnTo>
                    <a:pt x="1418" y="822"/>
                  </a:lnTo>
                  <a:lnTo>
                    <a:pt x="1305" y="822"/>
                  </a:lnTo>
                  <a:lnTo>
                    <a:pt x="1276" y="765"/>
                  </a:lnTo>
                  <a:lnTo>
                    <a:pt x="1248" y="765"/>
                  </a:lnTo>
                  <a:lnTo>
                    <a:pt x="1219" y="822"/>
                  </a:lnTo>
                  <a:lnTo>
                    <a:pt x="1163" y="851"/>
                  </a:lnTo>
                  <a:lnTo>
                    <a:pt x="1078" y="794"/>
                  </a:lnTo>
                  <a:lnTo>
                    <a:pt x="1021" y="936"/>
                  </a:lnTo>
                  <a:lnTo>
                    <a:pt x="1021" y="992"/>
                  </a:lnTo>
                  <a:lnTo>
                    <a:pt x="1021" y="1049"/>
                  </a:lnTo>
                  <a:lnTo>
                    <a:pt x="936" y="1077"/>
                  </a:lnTo>
                  <a:lnTo>
                    <a:pt x="936" y="1191"/>
                  </a:lnTo>
                  <a:lnTo>
                    <a:pt x="1049" y="1191"/>
                  </a:lnTo>
                  <a:lnTo>
                    <a:pt x="1078" y="1162"/>
                  </a:lnTo>
                  <a:lnTo>
                    <a:pt x="1021" y="1134"/>
                  </a:lnTo>
                  <a:lnTo>
                    <a:pt x="1078" y="1134"/>
                  </a:lnTo>
                  <a:lnTo>
                    <a:pt x="1163" y="1162"/>
                  </a:lnTo>
                  <a:lnTo>
                    <a:pt x="1219" y="1304"/>
                  </a:lnTo>
                  <a:lnTo>
                    <a:pt x="1305" y="1361"/>
                  </a:lnTo>
                  <a:lnTo>
                    <a:pt x="1446" y="1276"/>
                  </a:lnTo>
                  <a:lnTo>
                    <a:pt x="1531" y="1276"/>
                  </a:lnTo>
                  <a:lnTo>
                    <a:pt x="1588" y="1247"/>
                  </a:lnTo>
                  <a:lnTo>
                    <a:pt x="1588" y="1332"/>
                  </a:lnTo>
                  <a:lnTo>
                    <a:pt x="1560" y="1361"/>
                  </a:lnTo>
                  <a:lnTo>
                    <a:pt x="1531" y="1332"/>
                  </a:lnTo>
                  <a:lnTo>
                    <a:pt x="1475" y="1332"/>
                  </a:lnTo>
                  <a:lnTo>
                    <a:pt x="1361" y="1389"/>
                  </a:lnTo>
                  <a:lnTo>
                    <a:pt x="1361" y="1417"/>
                  </a:lnTo>
                  <a:lnTo>
                    <a:pt x="1475" y="1417"/>
                  </a:lnTo>
                  <a:lnTo>
                    <a:pt x="1531" y="1474"/>
                  </a:lnTo>
                  <a:lnTo>
                    <a:pt x="1531" y="1531"/>
                  </a:lnTo>
                  <a:lnTo>
                    <a:pt x="1588" y="1588"/>
                  </a:lnTo>
                  <a:lnTo>
                    <a:pt x="1531" y="1673"/>
                  </a:lnTo>
                  <a:lnTo>
                    <a:pt x="1588" y="1701"/>
                  </a:lnTo>
                  <a:lnTo>
                    <a:pt x="1588" y="1758"/>
                  </a:lnTo>
                  <a:lnTo>
                    <a:pt x="1560" y="1814"/>
                  </a:lnTo>
                  <a:lnTo>
                    <a:pt x="1531" y="1956"/>
                  </a:lnTo>
                  <a:lnTo>
                    <a:pt x="1475" y="1928"/>
                  </a:lnTo>
                  <a:lnTo>
                    <a:pt x="1446" y="1814"/>
                  </a:lnTo>
                  <a:lnTo>
                    <a:pt x="1390" y="1843"/>
                  </a:lnTo>
                  <a:lnTo>
                    <a:pt x="1418" y="1786"/>
                  </a:lnTo>
                  <a:lnTo>
                    <a:pt x="1390" y="1729"/>
                  </a:lnTo>
                  <a:lnTo>
                    <a:pt x="1333" y="1758"/>
                  </a:lnTo>
                  <a:lnTo>
                    <a:pt x="1305" y="1729"/>
                  </a:lnTo>
                  <a:lnTo>
                    <a:pt x="1305" y="1786"/>
                  </a:lnTo>
                  <a:lnTo>
                    <a:pt x="1219" y="1701"/>
                  </a:lnTo>
                  <a:lnTo>
                    <a:pt x="1305" y="1644"/>
                  </a:lnTo>
                  <a:lnTo>
                    <a:pt x="1276" y="1588"/>
                  </a:lnTo>
                  <a:lnTo>
                    <a:pt x="1248" y="1531"/>
                  </a:lnTo>
                  <a:lnTo>
                    <a:pt x="1219" y="1559"/>
                  </a:lnTo>
                  <a:lnTo>
                    <a:pt x="1191" y="1503"/>
                  </a:lnTo>
                  <a:lnTo>
                    <a:pt x="1163" y="1588"/>
                  </a:lnTo>
                  <a:lnTo>
                    <a:pt x="1078" y="1559"/>
                  </a:lnTo>
                  <a:lnTo>
                    <a:pt x="1078" y="1503"/>
                  </a:lnTo>
                  <a:lnTo>
                    <a:pt x="1134" y="1446"/>
                  </a:lnTo>
                  <a:lnTo>
                    <a:pt x="1248" y="1389"/>
                  </a:lnTo>
                  <a:lnTo>
                    <a:pt x="1219" y="1361"/>
                  </a:lnTo>
                  <a:lnTo>
                    <a:pt x="1134" y="1389"/>
                  </a:lnTo>
                  <a:lnTo>
                    <a:pt x="1134" y="1361"/>
                  </a:lnTo>
                  <a:lnTo>
                    <a:pt x="1078" y="1389"/>
                  </a:lnTo>
                  <a:lnTo>
                    <a:pt x="1106" y="1304"/>
                  </a:lnTo>
                  <a:lnTo>
                    <a:pt x="1163" y="1276"/>
                  </a:lnTo>
                  <a:lnTo>
                    <a:pt x="1078" y="1304"/>
                  </a:lnTo>
                  <a:lnTo>
                    <a:pt x="1021" y="1247"/>
                  </a:lnTo>
                  <a:lnTo>
                    <a:pt x="964" y="1332"/>
                  </a:lnTo>
                  <a:lnTo>
                    <a:pt x="879" y="1361"/>
                  </a:lnTo>
                  <a:lnTo>
                    <a:pt x="851" y="1304"/>
                  </a:lnTo>
                  <a:lnTo>
                    <a:pt x="879" y="1276"/>
                  </a:lnTo>
                  <a:lnTo>
                    <a:pt x="879" y="1191"/>
                  </a:lnTo>
                  <a:lnTo>
                    <a:pt x="652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39" y="1247"/>
                  </a:lnTo>
                  <a:lnTo>
                    <a:pt x="539" y="1191"/>
                  </a:lnTo>
                  <a:lnTo>
                    <a:pt x="369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2" name="Freeform 512">
              <a:extLst>
                <a:ext uri="{FF2B5EF4-FFF2-40B4-BE49-F238E27FC236}">
                  <a16:creationId xmlns:a16="http://schemas.microsoft.com/office/drawing/2014/main" id="{8D367742-54C8-4A0C-AD5C-77503AADE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3805"/>
              <a:ext cx="85" cy="142"/>
            </a:xfrm>
            <a:custGeom>
              <a:avLst/>
              <a:gdLst>
                <a:gd name="T0" fmla="*/ 0 w 85"/>
                <a:gd name="T1" fmla="*/ 0 h 142"/>
                <a:gd name="T2" fmla="*/ 0 w 85"/>
                <a:gd name="T3" fmla="*/ 142 h 142"/>
                <a:gd name="T4" fmla="*/ 57 w 85"/>
                <a:gd name="T5" fmla="*/ 142 h 142"/>
                <a:gd name="T6" fmla="*/ 85 w 85"/>
                <a:gd name="T7" fmla="*/ 85 h 142"/>
                <a:gd name="T8" fmla="*/ 28 w 85"/>
                <a:gd name="T9" fmla="*/ 0 h 142"/>
                <a:gd name="T10" fmla="*/ 0 w 85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0" y="0"/>
                  </a:moveTo>
                  <a:lnTo>
                    <a:pt x="0" y="142"/>
                  </a:lnTo>
                  <a:lnTo>
                    <a:pt x="57" y="142"/>
                  </a:lnTo>
                  <a:lnTo>
                    <a:pt x="85" y="85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3" name="Freeform 513">
              <a:extLst>
                <a:ext uri="{FF2B5EF4-FFF2-40B4-BE49-F238E27FC236}">
                  <a16:creationId xmlns:a16="http://schemas.microsoft.com/office/drawing/2014/main" id="{A977429F-AE34-4616-B1E9-1A21889F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4627"/>
              <a:ext cx="170" cy="227"/>
            </a:xfrm>
            <a:custGeom>
              <a:avLst/>
              <a:gdLst>
                <a:gd name="T0" fmla="*/ 56 w 170"/>
                <a:gd name="T1" fmla="*/ 0 h 227"/>
                <a:gd name="T2" fmla="*/ 0 w 170"/>
                <a:gd name="T3" fmla="*/ 57 h 227"/>
                <a:gd name="T4" fmla="*/ 0 w 170"/>
                <a:gd name="T5" fmla="*/ 142 h 227"/>
                <a:gd name="T6" fmla="*/ 85 w 170"/>
                <a:gd name="T7" fmla="*/ 227 h 227"/>
                <a:gd name="T8" fmla="*/ 141 w 170"/>
                <a:gd name="T9" fmla="*/ 199 h 227"/>
                <a:gd name="T10" fmla="*/ 113 w 170"/>
                <a:gd name="T11" fmla="*/ 142 h 227"/>
                <a:gd name="T12" fmla="*/ 170 w 170"/>
                <a:gd name="T13" fmla="*/ 57 h 227"/>
                <a:gd name="T14" fmla="*/ 85 w 170"/>
                <a:gd name="T15" fmla="*/ 0 h 227"/>
                <a:gd name="T16" fmla="*/ 56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56" y="0"/>
                  </a:moveTo>
                  <a:lnTo>
                    <a:pt x="0" y="57"/>
                  </a:lnTo>
                  <a:lnTo>
                    <a:pt x="0" y="142"/>
                  </a:lnTo>
                  <a:lnTo>
                    <a:pt x="85" y="227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170" y="57"/>
                  </a:lnTo>
                  <a:lnTo>
                    <a:pt x="85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4" name="Freeform 514">
              <a:extLst>
                <a:ext uri="{FF2B5EF4-FFF2-40B4-BE49-F238E27FC236}">
                  <a16:creationId xmlns:a16="http://schemas.microsoft.com/office/drawing/2014/main" id="{5F6E312A-26F8-4C21-B783-00AB7C6DA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" y="4769"/>
              <a:ext cx="227" cy="199"/>
            </a:xfrm>
            <a:custGeom>
              <a:avLst/>
              <a:gdLst>
                <a:gd name="T0" fmla="*/ 29 w 227"/>
                <a:gd name="T1" fmla="*/ 0 h 199"/>
                <a:gd name="T2" fmla="*/ 0 w 227"/>
                <a:gd name="T3" fmla="*/ 57 h 199"/>
                <a:gd name="T4" fmla="*/ 57 w 227"/>
                <a:gd name="T5" fmla="*/ 85 h 199"/>
                <a:gd name="T6" fmla="*/ 114 w 227"/>
                <a:gd name="T7" fmla="*/ 170 h 199"/>
                <a:gd name="T8" fmla="*/ 227 w 227"/>
                <a:gd name="T9" fmla="*/ 199 h 199"/>
                <a:gd name="T10" fmla="*/ 142 w 227"/>
                <a:gd name="T11" fmla="*/ 28 h 199"/>
                <a:gd name="T12" fmla="*/ 29 w 227"/>
                <a:gd name="T1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99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114" y="170"/>
                  </a:lnTo>
                  <a:lnTo>
                    <a:pt x="227" y="199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5" name="Freeform 515">
              <a:extLst>
                <a:ext uri="{FF2B5EF4-FFF2-40B4-BE49-F238E27FC236}">
                  <a16:creationId xmlns:a16="http://schemas.microsoft.com/office/drawing/2014/main" id="{937195CD-56DC-4497-A031-8E3BFCDC4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" y="4627"/>
              <a:ext cx="113" cy="142"/>
            </a:xfrm>
            <a:custGeom>
              <a:avLst/>
              <a:gdLst>
                <a:gd name="T0" fmla="*/ 85 w 113"/>
                <a:gd name="T1" fmla="*/ 0 h 142"/>
                <a:gd name="T2" fmla="*/ 113 w 113"/>
                <a:gd name="T3" fmla="*/ 85 h 142"/>
                <a:gd name="T4" fmla="*/ 0 w 113"/>
                <a:gd name="T5" fmla="*/ 142 h 142"/>
                <a:gd name="T6" fmla="*/ 28 w 113"/>
                <a:gd name="T7" fmla="*/ 85 h 142"/>
                <a:gd name="T8" fmla="*/ 0 w 113"/>
                <a:gd name="T9" fmla="*/ 0 h 142"/>
                <a:gd name="T10" fmla="*/ 85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85" y="0"/>
                  </a:moveTo>
                  <a:lnTo>
                    <a:pt x="113" y="85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6" name="Freeform 516">
              <a:extLst>
                <a:ext uri="{FF2B5EF4-FFF2-40B4-BE49-F238E27FC236}">
                  <a16:creationId xmlns:a16="http://schemas.microsoft.com/office/drawing/2014/main" id="{B578F694-F0EB-4818-AAC8-CBA3824E4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" y="3663"/>
              <a:ext cx="454" cy="596"/>
            </a:xfrm>
            <a:custGeom>
              <a:avLst/>
              <a:gdLst>
                <a:gd name="T0" fmla="*/ 397 w 454"/>
                <a:gd name="T1" fmla="*/ 57 h 596"/>
                <a:gd name="T2" fmla="*/ 284 w 454"/>
                <a:gd name="T3" fmla="*/ 57 h 596"/>
                <a:gd name="T4" fmla="*/ 255 w 454"/>
                <a:gd name="T5" fmla="*/ 0 h 596"/>
                <a:gd name="T6" fmla="*/ 227 w 454"/>
                <a:gd name="T7" fmla="*/ 0 h 596"/>
                <a:gd name="T8" fmla="*/ 198 w 454"/>
                <a:gd name="T9" fmla="*/ 57 h 596"/>
                <a:gd name="T10" fmla="*/ 142 w 454"/>
                <a:gd name="T11" fmla="*/ 86 h 596"/>
                <a:gd name="T12" fmla="*/ 57 w 454"/>
                <a:gd name="T13" fmla="*/ 29 h 596"/>
                <a:gd name="T14" fmla="*/ 0 w 454"/>
                <a:gd name="T15" fmla="*/ 171 h 596"/>
                <a:gd name="T16" fmla="*/ 0 w 454"/>
                <a:gd name="T17" fmla="*/ 284 h 596"/>
                <a:gd name="T18" fmla="*/ 57 w 454"/>
                <a:gd name="T19" fmla="*/ 312 h 596"/>
                <a:gd name="T20" fmla="*/ 85 w 454"/>
                <a:gd name="T21" fmla="*/ 312 h 596"/>
                <a:gd name="T22" fmla="*/ 85 w 454"/>
                <a:gd name="T23" fmla="*/ 341 h 596"/>
                <a:gd name="T24" fmla="*/ 57 w 454"/>
                <a:gd name="T25" fmla="*/ 369 h 596"/>
                <a:gd name="T26" fmla="*/ 142 w 454"/>
                <a:gd name="T27" fmla="*/ 397 h 596"/>
                <a:gd name="T28" fmla="*/ 198 w 454"/>
                <a:gd name="T29" fmla="*/ 539 h 596"/>
                <a:gd name="T30" fmla="*/ 284 w 454"/>
                <a:gd name="T31" fmla="*/ 596 h 596"/>
                <a:gd name="T32" fmla="*/ 425 w 454"/>
                <a:gd name="T33" fmla="*/ 511 h 596"/>
                <a:gd name="T34" fmla="*/ 397 w 454"/>
                <a:gd name="T35" fmla="*/ 482 h 596"/>
                <a:gd name="T36" fmla="*/ 425 w 454"/>
                <a:gd name="T37" fmla="*/ 426 h 596"/>
                <a:gd name="T38" fmla="*/ 397 w 454"/>
                <a:gd name="T39" fmla="*/ 397 h 596"/>
                <a:gd name="T40" fmla="*/ 284 w 454"/>
                <a:gd name="T41" fmla="*/ 539 h 596"/>
                <a:gd name="T42" fmla="*/ 255 w 454"/>
                <a:gd name="T43" fmla="*/ 511 h 596"/>
                <a:gd name="T44" fmla="*/ 312 w 454"/>
                <a:gd name="T45" fmla="*/ 426 h 596"/>
                <a:gd name="T46" fmla="*/ 284 w 454"/>
                <a:gd name="T47" fmla="*/ 397 h 596"/>
                <a:gd name="T48" fmla="*/ 284 w 454"/>
                <a:gd name="T49" fmla="*/ 369 h 596"/>
                <a:gd name="T50" fmla="*/ 227 w 454"/>
                <a:gd name="T51" fmla="*/ 369 h 596"/>
                <a:gd name="T52" fmla="*/ 255 w 454"/>
                <a:gd name="T53" fmla="*/ 341 h 596"/>
                <a:gd name="T54" fmla="*/ 170 w 454"/>
                <a:gd name="T55" fmla="*/ 256 h 596"/>
                <a:gd name="T56" fmla="*/ 227 w 454"/>
                <a:gd name="T57" fmla="*/ 256 h 596"/>
                <a:gd name="T58" fmla="*/ 255 w 454"/>
                <a:gd name="T59" fmla="*/ 284 h 596"/>
                <a:gd name="T60" fmla="*/ 312 w 454"/>
                <a:gd name="T61" fmla="*/ 284 h 596"/>
                <a:gd name="T62" fmla="*/ 340 w 454"/>
                <a:gd name="T63" fmla="*/ 312 h 596"/>
                <a:gd name="T64" fmla="*/ 340 w 454"/>
                <a:gd name="T65" fmla="*/ 284 h 596"/>
                <a:gd name="T66" fmla="*/ 397 w 454"/>
                <a:gd name="T67" fmla="*/ 284 h 596"/>
                <a:gd name="T68" fmla="*/ 369 w 454"/>
                <a:gd name="T69" fmla="*/ 256 h 596"/>
                <a:gd name="T70" fmla="*/ 454 w 454"/>
                <a:gd name="T71" fmla="*/ 256 h 596"/>
                <a:gd name="T72" fmla="*/ 454 w 454"/>
                <a:gd name="T73" fmla="*/ 199 h 596"/>
                <a:gd name="T74" fmla="*/ 397 w 454"/>
                <a:gd name="T75" fmla="*/ 227 h 596"/>
                <a:gd name="T76" fmla="*/ 369 w 454"/>
                <a:gd name="T77" fmla="*/ 199 h 596"/>
                <a:gd name="T78" fmla="*/ 425 w 454"/>
                <a:gd name="T79" fmla="*/ 171 h 596"/>
                <a:gd name="T80" fmla="*/ 312 w 454"/>
                <a:gd name="T81" fmla="*/ 142 h 596"/>
                <a:gd name="T82" fmla="*/ 340 w 454"/>
                <a:gd name="T83" fmla="*/ 114 h 596"/>
                <a:gd name="T84" fmla="*/ 369 w 454"/>
                <a:gd name="T85" fmla="*/ 114 h 596"/>
                <a:gd name="T86" fmla="*/ 397 w 454"/>
                <a:gd name="T87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4" h="596">
                  <a:moveTo>
                    <a:pt x="397" y="57"/>
                  </a:moveTo>
                  <a:lnTo>
                    <a:pt x="284" y="57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8" y="57"/>
                  </a:lnTo>
                  <a:lnTo>
                    <a:pt x="142" y="86"/>
                  </a:lnTo>
                  <a:lnTo>
                    <a:pt x="57" y="29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312"/>
                  </a:lnTo>
                  <a:lnTo>
                    <a:pt x="85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142" y="397"/>
                  </a:lnTo>
                  <a:lnTo>
                    <a:pt x="198" y="539"/>
                  </a:lnTo>
                  <a:lnTo>
                    <a:pt x="284" y="596"/>
                  </a:lnTo>
                  <a:lnTo>
                    <a:pt x="425" y="511"/>
                  </a:lnTo>
                  <a:lnTo>
                    <a:pt x="397" y="482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284" y="539"/>
                  </a:lnTo>
                  <a:lnTo>
                    <a:pt x="255" y="511"/>
                  </a:lnTo>
                  <a:lnTo>
                    <a:pt x="312" y="426"/>
                  </a:lnTo>
                  <a:lnTo>
                    <a:pt x="284" y="397"/>
                  </a:lnTo>
                  <a:lnTo>
                    <a:pt x="284" y="369"/>
                  </a:lnTo>
                  <a:lnTo>
                    <a:pt x="227" y="369"/>
                  </a:lnTo>
                  <a:lnTo>
                    <a:pt x="255" y="341"/>
                  </a:lnTo>
                  <a:lnTo>
                    <a:pt x="170" y="256"/>
                  </a:lnTo>
                  <a:lnTo>
                    <a:pt x="227" y="256"/>
                  </a:lnTo>
                  <a:lnTo>
                    <a:pt x="255" y="284"/>
                  </a:lnTo>
                  <a:lnTo>
                    <a:pt x="312" y="284"/>
                  </a:lnTo>
                  <a:lnTo>
                    <a:pt x="340" y="312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69" y="256"/>
                  </a:lnTo>
                  <a:lnTo>
                    <a:pt x="454" y="256"/>
                  </a:lnTo>
                  <a:lnTo>
                    <a:pt x="454" y="199"/>
                  </a:lnTo>
                  <a:lnTo>
                    <a:pt x="397" y="227"/>
                  </a:lnTo>
                  <a:lnTo>
                    <a:pt x="369" y="199"/>
                  </a:lnTo>
                  <a:lnTo>
                    <a:pt x="425" y="171"/>
                  </a:lnTo>
                  <a:lnTo>
                    <a:pt x="312" y="142"/>
                  </a:lnTo>
                  <a:lnTo>
                    <a:pt x="340" y="114"/>
                  </a:lnTo>
                  <a:lnTo>
                    <a:pt x="369" y="114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7" name="Freeform 517">
              <a:extLst>
                <a:ext uri="{FF2B5EF4-FFF2-40B4-BE49-F238E27FC236}">
                  <a16:creationId xmlns:a16="http://schemas.microsoft.com/office/drawing/2014/main" id="{E099B3FE-FB06-4108-B98A-D7A61DF17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906"/>
              <a:ext cx="1503" cy="1417"/>
            </a:xfrm>
            <a:custGeom>
              <a:avLst/>
              <a:gdLst>
                <a:gd name="T0" fmla="*/ 1333 w 1503"/>
                <a:gd name="T1" fmla="*/ 1247 h 1417"/>
                <a:gd name="T2" fmla="*/ 1191 w 1503"/>
                <a:gd name="T3" fmla="*/ 1304 h 1417"/>
                <a:gd name="T4" fmla="*/ 1077 w 1503"/>
                <a:gd name="T5" fmla="*/ 1332 h 1417"/>
                <a:gd name="T6" fmla="*/ 936 w 1503"/>
                <a:gd name="T7" fmla="*/ 1332 h 1417"/>
                <a:gd name="T8" fmla="*/ 936 w 1503"/>
                <a:gd name="T9" fmla="*/ 1134 h 1417"/>
                <a:gd name="T10" fmla="*/ 851 w 1503"/>
                <a:gd name="T11" fmla="*/ 1190 h 1417"/>
                <a:gd name="T12" fmla="*/ 737 w 1503"/>
                <a:gd name="T13" fmla="*/ 1332 h 1417"/>
                <a:gd name="T14" fmla="*/ 681 w 1503"/>
                <a:gd name="T15" fmla="*/ 1332 h 1417"/>
                <a:gd name="T16" fmla="*/ 567 w 1503"/>
                <a:gd name="T17" fmla="*/ 1304 h 1417"/>
                <a:gd name="T18" fmla="*/ 596 w 1503"/>
                <a:gd name="T19" fmla="*/ 1219 h 1417"/>
                <a:gd name="T20" fmla="*/ 482 w 1503"/>
                <a:gd name="T21" fmla="*/ 1190 h 1417"/>
                <a:gd name="T22" fmla="*/ 369 w 1503"/>
                <a:gd name="T23" fmla="*/ 1105 h 1417"/>
                <a:gd name="T24" fmla="*/ 199 w 1503"/>
                <a:gd name="T25" fmla="*/ 1020 h 1417"/>
                <a:gd name="T26" fmla="*/ 142 w 1503"/>
                <a:gd name="T27" fmla="*/ 935 h 1417"/>
                <a:gd name="T28" fmla="*/ 85 w 1503"/>
                <a:gd name="T29" fmla="*/ 794 h 1417"/>
                <a:gd name="T30" fmla="*/ 57 w 1503"/>
                <a:gd name="T31" fmla="*/ 652 h 1417"/>
                <a:gd name="T32" fmla="*/ 312 w 1503"/>
                <a:gd name="T33" fmla="*/ 482 h 1417"/>
                <a:gd name="T34" fmla="*/ 425 w 1503"/>
                <a:gd name="T35" fmla="*/ 482 h 1417"/>
                <a:gd name="T36" fmla="*/ 397 w 1503"/>
                <a:gd name="T37" fmla="*/ 397 h 1417"/>
                <a:gd name="T38" fmla="*/ 454 w 1503"/>
                <a:gd name="T39" fmla="*/ 227 h 1417"/>
                <a:gd name="T40" fmla="*/ 624 w 1503"/>
                <a:gd name="T41" fmla="*/ 255 h 1417"/>
                <a:gd name="T42" fmla="*/ 709 w 1503"/>
                <a:gd name="T43" fmla="*/ 397 h 1417"/>
                <a:gd name="T44" fmla="*/ 709 w 1503"/>
                <a:gd name="T45" fmla="*/ 340 h 1417"/>
                <a:gd name="T46" fmla="*/ 822 w 1503"/>
                <a:gd name="T47" fmla="*/ 255 h 1417"/>
                <a:gd name="T48" fmla="*/ 851 w 1503"/>
                <a:gd name="T49" fmla="*/ 170 h 1417"/>
                <a:gd name="T50" fmla="*/ 936 w 1503"/>
                <a:gd name="T51" fmla="*/ 142 h 1417"/>
                <a:gd name="T52" fmla="*/ 1049 w 1503"/>
                <a:gd name="T53" fmla="*/ 142 h 1417"/>
                <a:gd name="T54" fmla="*/ 1049 w 1503"/>
                <a:gd name="T55" fmla="*/ 0 h 1417"/>
                <a:gd name="T56" fmla="*/ 1163 w 1503"/>
                <a:gd name="T57" fmla="*/ 56 h 1417"/>
                <a:gd name="T58" fmla="*/ 1304 w 1503"/>
                <a:gd name="T59" fmla="*/ 56 h 1417"/>
                <a:gd name="T60" fmla="*/ 1389 w 1503"/>
                <a:gd name="T61" fmla="*/ 113 h 1417"/>
                <a:gd name="T62" fmla="*/ 1418 w 1503"/>
                <a:gd name="T63" fmla="*/ 170 h 1417"/>
                <a:gd name="T64" fmla="*/ 1474 w 1503"/>
                <a:gd name="T65" fmla="*/ 283 h 1417"/>
                <a:gd name="T66" fmla="*/ 1503 w 1503"/>
                <a:gd name="T67" fmla="*/ 453 h 1417"/>
                <a:gd name="T68" fmla="*/ 1389 w 1503"/>
                <a:gd name="T69" fmla="*/ 510 h 1417"/>
                <a:gd name="T70" fmla="*/ 1304 w 1503"/>
                <a:gd name="T71" fmla="*/ 680 h 1417"/>
                <a:gd name="T72" fmla="*/ 1333 w 1503"/>
                <a:gd name="T73" fmla="*/ 709 h 1417"/>
                <a:gd name="T74" fmla="*/ 1389 w 1503"/>
                <a:gd name="T75" fmla="*/ 794 h 1417"/>
                <a:gd name="T76" fmla="*/ 1333 w 1503"/>
                <a:gd name="T77" fmla="*/ 935 h 1417"/>
                <a:gd name="T78" fmla="*/ 1446 w 1503"/>
                <a:gd name="T79" fmla="*/ 104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417">
                  <a:moveTo>
                    <a:pt x="1418" y="1134"/>
                  </a:moveTo>
                  <a:lnTo>
                    <a:pt x="1333" y="1247"/>
                  </a:lnTo>
                  <a:lnTo>
                    <a:pt x="1304" y="1219"/>
                  </a:lnTo>
                  <a:lnTo>
                    <a:pt x="1191" y="1304"/>
                  </a:lnTo>
                  <a:lnTo>
                    <a:pt x="1106" y="1304"/>
                  </a:lnTo>
                  <a:lnTo>
                    <a:pt x="1077" y="1332"/>
                  </a:lnTo>
                  <a:lnTo>
                    <a:pt x="1021" y="1304"/>
                  </a:lnTo>
                  <a:lnTo>
                    <a:pt x="936" y="1332"/>
                  </a:lnTo>
                  <a:lnTo>
                    <a:pt x="992" y="1219"/>
                  </a:lnTo>
                  <a:lnTo>
                    <a:pt x="936" y="1134"/>
                  </a:lnTo>
                  <a:lnTo>
                    <a:pt x="879" y="1134"/>
                  </a:lnTo>
                  <a:lnTo>
                    <a:pt x="851" y="1190"/>
                  </a:lnTo>
                  <a:lnTo>
                    <a:pt x="879" y="1247"/>
                  </a:lnTo>
                  <a:lnTo>
                    <a:pt x="737" y="1332"/>
                  </a:lnTo>
                  <a:lnTo>
                    <a:pt x="709" y="1417"/>
                  </a:lnTo>
                  <a:lnTo>
                    <a:pt x="681" y="1332"/>
                  </a:lnTo>
                  <a:lnTo>
                    <a:pt x="624" y="1332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96" y="1219"/>
                  </a:lnTo>
                  <a:lnTo>
                    <a:pt x="510" y="1162"/>
                  </a:lnTo>
                  <a:lnTo>
                    <a:pt x="482" y="1190"/>
                  </a:lnTo>
                  <a:lnTo>
                    <a:pt x="425" y="1190"/>
                  </a:lnTo>
                  <a:lnTo>
                    <a:pt x="369" y="1105"/>
                  </a:lnTo>
                  <a:lnTo>
                    <a:pt x="284" y="1077"/>
                  </a:lnTo>
                  <a:lnTo>
                    <a:pt x="199" y="1020"/>
                  </a:lnTo>
                  <a:lnTo>
                    <a:pt x="199" y="964"/>
                  </a:lnTo>
                  <a:lnTo>
                    <a:pt x="142" y="935"/>
                  </a:lnTo>
                  <a:lnTo>
                    <a:pt x="85" y="907"/>
                  </a:lnTo>
                  <a:lnTo>
                    <a:pt x="85" y="794"/>
                  </a:lnTo>
                  <a:lnTo>
                    <a:pt x="0" y="737"/>
                  </a:lnTo>
                  <a:lnTo>
                    <a:pt x="57" y="652"/>
                  </a:lnTo>
                  <a:lnTo>
                    <a:pt x="85" y="567"/>
                  </a:lnTo>
                  <a:lnTo>
                    <a:pt x="312" y="482"/>
                  </a:lnTo>
                  <a:lnTo>
                    <a:pt x="397" y="510"/>
                  </a:lnTo>
                  <a:lnTo>
                    <a:pt x="425" y="482"/>
                  </a:lnTo>
                  <a:lnTo>
                    <a:pt x="454" y="425"/>
                  </a:lnTo>
                  <a:lnTo>
                    <a:pt x="397" y="397"/>
                  </a:lnTo>
                  <a:lnTo>
                    <a:pt x="425" y="198"/>
                  </a:lnTo>
                  <a:lnTo>
                    <a:pt x="454" y="227"/>
                  </a:lnTo>
                  <a:lnTo>
                    <a:pt x="510" y="198"/>
                  </a:lnTo>
                  <a:lnTo>
                    <a:pt x="624" y="255"/>
                  </a:lnTo>
                  <a:lnTo>
                    <a:pt x="624" y="368"/>
                  </a:lnTo>
                  <a:lnTo>
                    <a:pt x="709" y="397"/>
                  </a:lnTo>
                  <a:lnTo>
                    <a:pt x="737" y="368"/>
                  </a:lnTo>
                  <a:lnTo>
                    <a:pt x="709" y="340"/>
                  </a:lnTo>
                  <a:lnTo>
                    <a:pt x="822" y="312"/>
                  </a:lnTo>
                  <a:lnTo>
                    <a:pt x="822" y="255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13"/>
                  </a:lnTo>
                  <a:lnTo>
                    <a:pt x="936" y="142"/>
                  </a:lnTo>
                  <a:lnTo>
                    <a:pt x="964" y="113"/>
                  </a:lnTo>
                  <a:lnTo>
                    <a:pt x="1049" y="142"/>
                  </a:lnTo>
                  <a:lnTo>
                    <a:pt x="1021" y="85"/>
                  </a:lnTo>
                  <a:lnTo>
                    <a:pt x="1049" y="0"/>
                  </a:lnTo>
                  <a:lnTo>
                    <a:pt x="1106" y="0"/>
                  </a:lnTo>
                  <a:lnTo>
                    <a:pt x="1163" y="56"/>
                  </a:lnTo>
                  <a:lnTo>
                    <a:pt x="1219" y="28"/>
                  </a:lnTo>
                  <a:lnTo>
                    <a:pt x="1304" y="56"/>
                  </a:lnTo>
                  <a:lnTo>
                    <a:pt x="1333" y="113"/>
                  </a:lnTo>
                  <a:lnTo>
                    <a:pt x="1389" y="113"/>
                  </a:lnTo>
                  <a:lnTo>
                    <a:pt x="1418" y="113"/>
                  </a:lnTo>
                  <a:lnTo>
                    <a:pt x="1418" y="170"/>
                  </a:lnTo>
                  <a:lnTo>
                    <a:pt x="1474" y="170"/>
                  </a:lnTo>
                  <a:lnTo>
                    <a:pt x="1474" y="283"/>
                  </a:lnTo>
                  <a:lnTo>
                    <a:pt x="1418" y="340"/>
                  </a:lnTo>
                  <a:lnTo>
                    <a:pt x="1503" y="453"/>
                  </a:lnTo>
                  <a:lnTo>
                    <a:pt x="1389" y="482"/>
                  </a:lnTo>
                  <a:lnTo>
                    <a:pt x="1389" y="510"/>
                  </a:lnTo>
                  <a:lnTo>
                    <a:pt x="1276" y="567"/>
                  </a:lnTo>
                  <a:lnTo>
                    <a:pt x="1304" y="680"/>
                  </a:lnTo>
                  <a:lnTo>
                    <a:pt x="1276" y="709"/>
                  </a:lnTo>
                  <a:lnTo>
                    <a:pt x="1333" y="709"/>
                  </a:lnTo>
                  <a:lnTo>
                    <a:pt x="1333" y="765"/>
                  </a:lnTo>
                  <a:lnTo>
                    <a:pt x="1389" y="794"/>
                  </a:lnTo>
                  <a:lnTo>
                    <a:pt x="1333" y="822"/>
                  </a:lnTo>
                  <a:lnTo>
                    <a:pt x="1333" y="935"/>
                  </a:lnTo>
                  <a:lnTo>
                    <a:pt x="1418" y="1049"/>
                  </a:lnTo>
                  <a:lnTo>
                    <a:pt x="1446" y="1049"/>
                  </a:lnTo>
                  <a:lnTo>
                    <a:pt x="1418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8" name="Freeform 518">
              <a:extLst>
                <a:ext uri="{FF2B5EF4-FFF2-40B4-BE49-F238E27FC236}">
                  <a16:creationId xmlns:a16="http://schemas.microsoft.com/office/drawing/2014/main" id="{1BC5E7A3-89E7-46B4-97E9-40940DB54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" y="2274"/>
              <a:ext cx="850" cy="851"/>
            </a:xfrm>
            <a:custGeom>
              <a:avLst/>
              <a:gdLst>
                <a:gd name="T0" fmla="*/ 595 w 850"/>
                <a:gd name="T1" fmla="*/ 737 h 851"/>
                <a:gd name="T2" fmla="*/ 510 w 850"/>
                <a:gd name="T3" fmla="*/ 709 h 851"/>
                <a:gd name="T4" fmla="*/ 255 w 850"/>
                <a:gd name="T5" fmla="*/ 851 h 851"/>
                <a:gd name="T6" fmla="*/ 227 w 850"/>
                <a:gd name="T7" fmla="*/ 766 h 851"/>
                <a:gd name="T8" fmla="*/ 170 w 850"/>
                <a:gd name="T9" fmla="*/ 681 h 851"/>
                <a:gd name="T10" fmla="*/ 57 w 850"/>
                <a:gd name="T11" fmla="*/ 567 h 851"/>
                <a:gd name="T12" fmla="*/ 113 w 850"/>
                <a:gd name="T13" fmla="*/ 426 h 851"/>
                <a:gd name="T14" fmla="*/ 57 w 850"/>
                <a:gd name="T15" fmla="*/ 341 h 851"/>
                <a:gd name="T16" fmla="*/ 28 w 850"/>
                <a:gd name="T17" fmla="*/ 312 h 851"/>
                <a:gd name="T18" fmla="*/ 113 w 850"/>
                <a:gd name="T19" fmla="*/ 142 h 851"/>
                <a:gd name="T20" fmla="*/ 227 w 850"/>
                <a:gd name="T21" fmla="*/ 85 h 851"/>
                <a:gd name="T22" fmla="*/ 312 w 850"/>
                <a:gd name="T23" fmla="*/ 29 h 851"/>
                <a:gd name="T24" fmla="*/ 482 w 850"/>
                <a:gd name="T25" fmla="*/ 0 h 851"/>
                <a:gd name="T26" fmla="*/ 595 w 850"/>
                <a:gd name="T27" fmla="*/ 29 h 851"/>
                <a:gd name="T28" fmla="*/ 737 w 850"/>
                <a:gd name="T29" fmla="*/ 29 h 851"/>
                <a:gd name="T30" fmla="*/ 765 w 850"/>
                <a:gd name="T31" fmla="*/ 57 h 851"/>
                <a:gd name="T32" fmla="*/ 850 w 850"/>
                <a:gd name="T33" fmla="*/ 57 h 851"/>
                <a:gd name="T34" fmla="*/ 850 w 850"/>
                <a:gd name="T35" fmla="*/ 142 h 851"/>
                <a:gd name="T36" fmla="*/ 822 w 850"/>
                <a:gd name="T37" fmla="*/ 199 h 851"/>
                <a:gd name="T38" fmla="*/ 850 w 850"/>
                <a:gd name="T39" fmla="*/ 312 h 851"/>
                <a:gd name="T40" fmla="*/ 794 w 850"/>
                <a:gd name="T41" fmla="*/ 312 h 851"/>
                <a:gd name="T42" fmla="*/ 765 w 850"/>
                <a:gd name="T43" fmla="*/ 199 h 851"/>
                <a:gd name="T44" fmla="*/ 709 w 850"/>
                <a:gd name="T45" fmla="*/ 199 h 851"/>
                <a:gd name="T46" fmla="*/ 652 w 850"/>
                <a:gd name="T47" fmla="*/ 284 h 851"/>
                <a:gd name="T48" fmla="*/ 624 w 850"/>
                <a:gd name="T49" fmla="*/ 369 h 851"/>
                <a:gd name="T50" fmla="*/ 510 w 850"/>
                <a:gd name="T51" fmla="*/ 341 h 851"/>
                <a:gd name="T52" fmla="*/ 567 w 850"/>
                <a:gd name="T53" fmla="*/ 426 h 851"/>
                <a:gd name="T54" fmla="*/ 397 w 850"/>
                <a:gd name="T55" fmla="*/ 454 h 851"/>
                <a:gd name="T56" fmla="*/ 340 w 850"/>
                <a:gd name="T57" fmla="*/ 426 h 851"/>
                <a:gd name="T58" fmla="*/ 312 w 850"/>
                <a:gd name="T59" fmla="*/ 567 h 851"/>
                <a:gd name="T60" fmla="*/ 397 w 850"/>
                <a:gd name="T61" fmla="*/ 596 h 851"/>
                <a:gd name="T62" fmla="*/ 482 w 850"/>
                <a:gd name="T63" fmla="*/ 596 h 851"/>
                <a:gd name="T64" fmla="*/ 595 w 850"/>
                <a:gd name="T65" fmla="*/ 596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0" h="851">
                  <a:moveTo>
                    <a:pt x="709" y="624"/>
                  </a:moveTo>
                  <a:lnTo>
                    <a:pt x="595" y="737"/>
                  </a:lnTo>
                  <a:lnTo>
                    <a:pt x="539" y="681"/>
                  </a:lnTo>
                  <a:lnTo>
                    <a:pt x="510" y="709"/>
                  </a:lnTo>
                  <a:lnTo>
                    <a:pt x="454" y="709"/>
                  </a:lnTo>
                  <a:lnTo>
                    <a:pt x="255" y="851"/>
                  </a:lnTo>
                  <a:lnTo>
                    <a:pt x="170" y="822"/>
                  </a:lnTo>
                  <a:lnTo>
                    <a:pt x="227" y="766"/>
                  </a:lnTo>
                  <a:lnTo>
                    <a:pt x="142" y="766"/>
                  </a:lnTo>
                  <a:lnTo>
                    <a:pt x="170" y="681"/>
                  </a:lnTo>
                  <a:lnTo>
                    <a:pt x="142" y="681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3" y="426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28" y="312"/>
                  </a:lnTo>
                  <a:lnTo>
                    <a:pt x="0" y="199"/>
                  </a:lnTo>
                  <a:lnTo>
                    <a:pt x="113" y="142"/>
                  </a:lnTo>
                  <a:lnTo>
                    <a:pt x="113" y="114"/>
                  </a:lnTo>
                  <a:lnTo>
                    <a:pt x="227" y="85"/>
                  </a:lnTo>
                  <a:lnTo>
                    <a:pt x="283" y="57"/>
                  </a:lnTo>
                  <a:lnTo>
                    <a:pt x="312" y="29"/>
                  </a:lnTo>
                  <a:lnTo>
                    <a:pt x="368" y="57"/>
                  </a:lnTo>
                  <a:lnTo>
                    <a:pt x="482" y="0"/>
                  </a:lnTo>
                  <a:lnTo>
                    <a:pt x="510" y="29"/>
                  </a:lnTo>
                  <a:lnTo>
                    <a:pt x="595" y="29"/>
                  </a:lnTo>
                  <a:lnTo>
                    <a:pt x="709" y="0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765" y="57"/>
                  </a:lnTo>
                  <a:lnTo>
                    <a:pt x="765" y="85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850" y="142"/>
                  </a:lnTo>
                  <a:lnTo>
                    <a:pt x="822" y="142"/>
                  </a:lnTo>
                  <a:lnTo>
                    <a:pt x="822" y="199"/>
                  </a:lnTo>
                  <a:lnTo>
                    <a:pt x="850" y="19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55"/>
                  </a:lnTo>
                  <a:lnTo>
                    <a:pt x="765" y="199"/>
                  </a:lnTo>
                  <a:lnTo>
                    <a:pt x="737" y="255"/>
                  </a:lnTo>
                  <a:lnTo>
                    <a:pt x="709" y="199"/>
                  </a:lnTo>
                  <a:lnTo>
                    <a:pt x="680" y="199"/>
                  </a:lnTo>
                  <a:lnTo>
                    <a:pt x="652" y="284"/>
                  </a:lnTo>
                  <a:lnTo>
                    <a:pt x="652" y="341"/>
                  </a:lnTo>
                  <a:lnTo>
                    <a:pt x="624" y="369"/>
                  </a:lnTo>
                  <a:lnTo>
                    <a:pt x="539" y="312"/>
                  </a:lnTo>
                  <a:lnTo>
                    <a:pt x="510" y="341"/>
                  </a:lnTo>
                  <a:lnTo>
                    <a:pt x="567" y="397"/>
                  </a:lnTo>
                  <a:lnTo>
                    <a:pt x="567" y="426"/>
                  </a:lnTo>
                  <a:lnTo>
                    <a:pt x="454" y="397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26"/>
                  </a:lnTo>
                  <a:lnTo>
                    <a:pt x="368" y="511"/>
                  </a:lnTo>
                  <a:lnTo>
                    <a:pt x="312" y="567"/>
                  </a:lnTo>
                  <a:lnTo>
                    <a:pt x="368" y="567"/>
                  </a:lnTo>
                  <a:lnTo>
                    <a:pt x="397" y="596"/>
                  </a:lnTo>
                  <a:lnTo>
                    <a:pt x="425" y="567"/>
                  </a:lnTo>
                  <a:lnTo>
                    <a:pt x="482" y="596"/>
                  </a:lnTo>
                  <a:lnTo>
                    <a:pt x="567" y="567"/>
                  </a:lnTo>
                  <a:lnTo>
                    <a:pt x="595" y="596"/>
                  </a:lnTo>
                  <a:lnTo>
                    <a:pt x="709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79" name="Freeform 519">
              <a:extLst>
                <a:ext uri="{FF2B5EF4-FFF2-40B4-BE49-F238E27FC236}">
                  <a16:creationId xmlns:a16="http://schemas.microsoft.com/office/drawing/2014/main" id="{47B15D06-6841-4806-BA5F-A4758CBD3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2" y="914"/>
              <a:ext cx="1162" cy="1445"/>
            </a:xfrm>
            <a:custGeom>
              <a:avLst/>
              <a:gdLst>
                <a:gd name="T0" fmla="*/ 453 w 1162"/>
                <a:gd name="T1" fmla="*/ 1389 h 1445"/>
                <a:gd name="T2" fmla="*/ 340 w 1162"/>
                <a:gd name="T3" fmla="*/ 1360 h 1445"/>
                <a:gd name="T4" fmla="*/ 170 w 1162"/>
                <a:gd name="T5" fmla="*/ 1389 h 1445"/>
                <a:gd name="T6" fmla="*/ 85 w 1162"/>
                <a:gd name="T7" fmla="*/ 1445 h 1445"/>
                <a:gd name="T8" fmla="*/ 56 w 1162"/>
                <a:gd name="T9" fmla="*/ 1275 h 1445"/>
                <a:gd name="T10" fmla="*/ 113 w 1162"/>
                <a:gd name="T11" fmla="*/ 1219 h 1445"/>
                <a:gd name="T12" fmla="*/ 141 w 1162"/>
                <a:gd name="T13" fmla="*/ 1134 h 1445"/>
                <a:gd name="T14" fmla="*/ 113 w 1162"/>
                <a:gd name="T15" fmla="*/ 1048 h 1445"/>
                <a:gd name="T16" fmla="*/ 226 w 1162"/>
                <a:gd name="T17" fmla="*/ 1048 h 1445"/>
                <a:gd name="T18" fmla="*/ 226 w 1162"/>
                <a:gd name="T19" fmla="*/ 992 h 1445"/>
                <a:gd name="T20" fmla="*/ 255 w 1162"/>
                <a:gd name="T21" fmla="*/ 822 h 1445"/>
                <a:gd name="T22" fmla="*/ 283 w 1162"/>
                <a:gd name="T23" fmla="*/ 765 h 1445"/>
                <a:gd name="T24" fmla="*/ 226 w 1162"/>
                <a:gd name="T25" fmla="*/ 680 h 1445"/>
                <a:gd name="T26" fmla="*/ 283 w 1162"/>
                <a:gd name="T27" fmla="*/ 567 h 1445"/>
                <a:gd name="T28" fmla="*/ 397 w 1162"/>
                <a:gd name="T29" fmla="*/ 453 h 1445"/>
                <a:gd name="T30" fmla="*/ 397 w 1162"/>
                <a:gd name="T31" fmla="*/ 283 h 1445"/>
                <a:gd name="T32" fmla="*/ 368 w 1162"/>
                <a:gd name="T33" fmla="*/ 28 h 1445"/>
                <a:gd name="T34" fmla="*/ 453 w 1162"/>
                <a:gd name="T35" fmla="*/ 0 h 1445"/>
                <a:gd name="T36" fmla="*/ 538 w 1162"/>
                <a:gd name="T37" fmla="*/ 85 h 1445"/>
                <a:gd name="T38" fmla="*/ 708 w 1162"/>
                <a:gd name="T39" fmla="*/ 28 h 1445"/>
                <a:gd name="T40" fmla="*/ 850 w 1162"/>
                <a:gd name="T41" fmla="*/ 85 h 1445"/>
                <a:gd name="T42" fmla="*/ 992 w 1162"/>
                <a:gd name="T43" fmla="*/ 170 h 1445"/>
                <a:gd name="T44" fmla="*/ 1049 w 1162"/>
                <a:gd name="T45" fmla="*/ 283 h 1445"/>
                <a:gd name="T46" fmla="*/ 1020 w 1162"/>
                <a:gd name="T47" fmla="*/ 340 h 1445"/>
                <a:gd name="T48" fmla="*/ 992 w 1162"/>
                <a:gd name="T49" fmla="*/ 396 h 1445"/>
                <a:gd name="T50" fmla="*/ 1049 w 1162"/>
                <a:gd name="T51" fmla="*/ 510 h 1445"/>
                <a:gd name="T52" fmla="*/ 1049 w 1162"/>
                <a:gd name="T53" fmla="*/ 567 h 1445"/>
                <a:gd name="T54" fmla="*/ 1134 w 1162"/>
                <a:gd name="T55" fmla="*/ 623 h 1445"/>
                <a:gd name="T56" fmla="*/ 1162 w 1162"/>
                <a:gd name="T57" fmla="*/ 737 h 1445"/>
                <a:gd name="T58" fmla="*/ 1077 w 1162"/>
                <a:gd name="T59" fmla="*/ 793 h 1445"/>
                <a:gd name="T60" fmla="*/ 992 w 1162"/>
                <a:gd name="T61" fmla="*/ 538 h 1445"/>
                <a:gd name="T62" fmla="*/ 964 w 1162"/>
                <a:gd name="T63" fmla="*/ 595 h 1445"/>
                <a:gd name="T64" fmla="*/ 907 w 1162"/>
                <a:gd name="T65" fmla="*/ 680 h 1445"/>
                <a:gd name="T66" fmla="*/ 850 w 1162"/>
                <a:gd name="T67" fmla="*/ 595 h 1445"/>
                <a:gd name="T68" fmla="*/ 765 w 1162"/>
                <a:gd name="T69" fmla="*/ 510 h 1445"/>
                <a:gd name="T70" fmla="*/ 737 w 1162"/>
                <a:gd name="T71" fmla="*/ 538 h 1445"/>
                <a:gd name="T72" fmla="*/ 822 w 1162"/>
                <a:gd name="T73" fmla="*/ 652 h 1445"/>
                <a:gd name="T74" fmla="*/ 765 w 1162"/>
                <a:gd name="T75" fmla="*/ 850 h 1445"/>
                <a:gd name="T76" fmla="*/ 822 w 1162"/>
                <a:gd name="T77" fmla="*/ 907 h 1445"/>
                <a:gd name="T78" fmla="*/ 879 w 1162"/>
                <a:gd name="T79" fmla="*/ 963 h 1445"/>
                <a:gd name="T80" fmla="*/ 822 w 1162"/>
                <a:gd name="T81" fmla="*/ 992 h 1445"/>
                <a:gd name="T82" fmla="*/ 737 w 1162"/>
                <a:gd name="T83" fmla="*/ 992 h 1445"/>
                <a:gd name="T84" fmla="*/ 737 w 1162"/>
                <a:gd name="T85" fmla="*/ 1077 h 1445"/>
                <a:gd name="T86" fmla="*/ 680 w 1162"/>
                <a:gd name="T87" fmla="*/ 1020 h 1445"/>
                <a:gd name="T88" fmla="*/ 680 w 1162"/>
                <a:gd name="T89" fmla="*/ 1048 h 1445"/>
                <a:gd name="T90" fmla="*/ 567 w 1162"/>
                <a:gd name="T91" fmla="*/ 1105 h 1445"/>
                <a:gd name="T92" fmla="*/ 482 w 1162"/>
                <a:gd name="T93" fmla="*/ 1275 h 1445"/>
                <a:gd name="T94" fmla="*/ 567 w 1162"/>
                <a:gd name="T95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2" h="1445">
                  <a:moveTo>
                    <a:pt x="567" y="1360"/>
                  </a:moveTo>
                  <a:lnTo>
                    <a:pt x="453" y="1389"/>
                  </a:lnTo>
                  <a:lnTo>
                    <a:pt x="368" y="1389"/>
                  </a:lnTo>
                  <a:lnTo>
                    <a:pt x="340" y="1360"/>
                  </a:lnTo>
                  <a:lnTo>
                    <a:pt x="226" y="1417"/>
                  </a:lnTo>
                  <a:lnTo>
                    <a:pt x="170" y="1389"/>
                  </a:lnTo>
                  <a:lnTo>
                    <a:pt x="141" y="1417"/>
                  </a:lnTo>
                  <a:lnTo>
                    <a:pt x="85" y="1445"/>
                  </a:lnTo>
                  <a:lnTo>
                    <a:pt x="0" y="1332"/>
                  </a:lnTo>
                  <a:lnTo>
                    <a:pt x="56" y="1275"/>
                  </a:lnTo>
                  <a:lnTo>
                    <a:pt x="113" y="1275"/>
                  </a:lnTo>
                  <a:lnTo>
                    <a:pt x="113" y="1219"/>
                  </a:lnTo>
                  <a:lnTo>
                    <a:pt x="170" y="1190"/>
                  </a:lnTo>
                  <a:lnTo>
                    <a:pt x="141" y="1134"/>
                  </a:lnTo>
                  <a:lnTo>
                    <a:pt x="170" y="1105"/>
                  </a:lnTo>
                  <a:lnTo>
                    <a:pt x="113" y="1048"/>
                  </a:lnTo>
                  <a:lnTo>
                    <a:pt x="141" y="1020"/>
                  </a:lnTo>
                  <a:lnTo>
                    <a:pt x="226" y="1048"/>
                  </a:lnTo>
                  <a:lnTo>
                    <a:pt x="255" y="1020"/>
                  </a:lnTo>
                  <a:lnTo>
                    <a:pt x="226" y="992"/>
                  </a:lnTo>
                  <a:lnTo>
                    <a:pt x="198" y="907"/>
                  </a:lnTo>
                  <a:lnTo>
                    <a:pt x="255" y="822"/>
                  </a:lnTo>
                  <a:lnTo>
                    <a:pt x="283" y="822"/>
                  </a:lnTo>
                  <a:lnTo>
                    <a:pt x="283" y="765"/>
                  </a:lnTo>
                  <a:lnTo>
                    <a:pt x="226" y="765"/>
                  </a:lnTo>
                  <a:lnTo>
                    <a:pt x="226" y="680"/>
                  </a:lnTo>
                  <a:lnTo>
                    <a:pt x="283" y="652"/>
                  </a:lnTo>
                  <a:lnTo>
                    <a:pt x="283" y="567"/>
                  </a:lnTo>
                  <a:lnTo>
                    <a:pt x="368" y="538"/>
                  </a:lnTo>
                  <a:lnTo>
                    <a:pt x="397" y="453"/>
                  </a:lnTo>
                  <a:lnTo>
                    <a:pt x="368" y="396"/>
                  </a:lnTo>
                  <a:lnTo>
                    <a:pt x="397" y="283"/>
                  </a:lnTo>
                  <a:lnTo>
                    <a:pt x="340" y="141"/>
                  </a:lnTo>
                  <a:lnTo>
                    <a:pt x="368" y="28"/>
                  </a:lnTo>
                  <a:lnTo>
                    <a:pt x="425" y="28"/>
                  </a:lnTo>
                  <a:lnTo>
                    <a:pt x="453" y="0"/>
                  </a:lnTo>
                  <a:lnTo>
                    <a:pt x="482" y="0"/>
                  </a:lnTo>
                  <a:lnTo>
                    <a:pt x="538" y="85"/>
                  </a:lnTo>
                  <a:lnTo>
                    <a:pt x="623" y="28"/>
                  </a:lnTo>
                  <a:lnTo>
                    <a:pt x="708" y="28"/>
                  </a:lnTo>
                  <a:lnTo>
                    <a:pt x="765" y="85"/>
                  </a:lnTo>
                  <a:lnTo>
                    <a:pt x="850" y="85"/>
                  </a:lnTo>
                  <a:lnTo>
                    <a:pt x="964" y="170"/>
                  </a:lnTo>
                  <a:lnTo>
                    <a:pt x="992" y="170"/>
                  </a:lnTo>
                  <a:lnTo>
                    <a:pt x="992" y="198"/>
                  </a:lnTo>
                  <a:lnTo>
                    <a:pt x="1049" y="283"/>
                  </a:lnTo>
                  <a:lnTo>
                    <a:pt x="964" y="255"/>
                  </a:lnTo>
                  <a:lnTo>
                    <a:pt x="1020" y="340"/>
                  </a:lnTo>
                  <a:lnTo>
                    <a:pt x="1049" y="340"/>
                  </a:lnTo>
                  <a:lnTo>
                    <a:pt x="992" y="396"/>
                  </a:lnTo>
                  <a:lnTo>
                    <a:pt x="1077" y="453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049" y="567"/>
                  </a:lnTo>
                  <a:lnTo>
                    <a:pt x="1105" y="567"/>
                  </a:lnTo>
                  <a:lnTo>
                    <a:pt x="1134" y="623"/>
                  </a:lnTo>
                  <a:lnTo>
                    <a:pt x="1105" y="623"/>
                  </a:lnTo>
                  <a:lnTo>
                    <a:pt x="1162" y="737"/>
                  </a:lnTo>
                  <a:lnTo>
                    <a:pt x="1162" y="822"/>
                  </a:lnTo>
                  <a:lnTo>
                    <a:pt x="1077" y="793"/>
                  </a:lnTo>
                  <a:lnTo>
                    <a:pt x="992" y="652"/>
                  </a:lnTo>
                  <a:lnTo>
                    <a:pt x="992" y="538"/>
                  </a:lnTo>
                  <a:lnTo>
                    <a:pt x="964" y="538"/>
                  </a:lnTo>
                  <a:lnTo>
                    <a:pt x="964" y="595"/>
                  </a:lnTo>
                  <a:lnTo>
                    <a:pt x="935" y="595"/>
                  </a:lnTo>
                  <a:lnTo>
                    <a:pt x="907" y="680"/>
                  </a:lnTo>
                  <a:lnTo>
                    <a:pt x="879" y="680"/>
                  </a:lnTo>
                  <a:lnTo>
                    <a:pt x="850" y="595"/>
                  </a:lnTo>
                  <a:lnTo>
                    <a:pt x="793" y="595"/>
                  </a:lnTo>
                  <a:lnTo>
                    <a:pt x="765" y="510"/>
                  </a:lnTo>
                  <a:lnTo>
                    <a:pt x="765" y="538"/>
                  </a:lnTo>
                  <a:lnTo>
                    <a:pt x="737" y="538"/>
                  </a:lnTo>
                  <a:lnTo>
                    <a:pt x="793" y="623"/>
                  </a:lnTo>
                  <a:lnTo>
                    <a:pt x="822" y="652"/>
                  </a:lnTo>
                  <a:lnTo>
                    <a:pt x="793" y="737"/>
                  </a:lnTo>
                  <a:lnTo>
                    <a:pt x="765" y="850"/>
                  </a:lnTo>
                  <a:lnTo>
                    <a:pt x="793" y="907"/>
                  </a:lnTo>
                  <a:lnTo>
                    <a:pt x="822" y="907"/>
                  </a:lnTo>
                  <a:lnTo>
                    <a:pt x="879" y="935"/>
                  </a:lnTo>
                  <a:lnTo>
                    <a:pt x="879" y="963"/>
                  </a:lnTo>
                  <a:lnTo>
                    <a:pt x="822" y="963"/>
                  </a:lnTo>
                  <a:lnTo>
                    <a:pt x="822" y="992"/>
                  </a:lnTo>
                  <a:lnTo>
                    <a:pt x="765" y="963"/>
                  </a:lnTo>
                  <a:lnTo>
                    <a:pt x="737" y="992"/>
                  </a:lnTo>
                  <a:lnTo>
                    <a:pt x="765" y="1020"/>
                  </a:lnTo>
                  <a:lnTo>
                    <a:pt x="737" y="1077"/>
                  </a:lnTo>
                  <a:lnTo>
                    <a:pt x="708" y="1020"/>
                  </a:lnTo>
                  <a:lnTo>
                    <a:pt x="680" y="1020"/>
                  </a:lnTo>
                  <a:lnTo>
                    <a:pt x="652" y="1048"/>
                  </a:lnTo>
                  <a:lnTo>
                    <a:pt x="680" y="1048"/>
                  </a:lnTo>
                  <a:lnTo>
                    <a:pt x="652" y="1105"/>
                  </a:lnTo>
                  <a:lnTo>
                    <a:pt x="567" y="1105"/>
                  </a:lnTo>
                  <a:lnTo>
                    <a:pt x="482" y="1190"/>
                  </a:lnTo>
                  <a:lnTo>
                    <a:pt x="482" y="1275"/>
                  </a:lnTo>
                  <a:lnTo>
                    <a:pt x="538" y="1332"/>
                  </a:lnTo>
                  <a:lnTo>
                    <a:pt x="567" y="136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0" name="Freeform 520">
              <a:extLst>
                <a:ext uri="{FF2B5EF4-FFF2-40B4-BE49-F238E27FC236}">
                  <a16:creationId xmlns:a16="http://schemas.microsoft.com/office/drawing/2014/main" id="{A14AFA7B-78C4-4D3A-A057-D1F802D7B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875"/>
              <a:ext cx="311" cy="283"/>
            </a:xfrm>
            <a:custGeom>
              <a:avLst/>
              <a:gdLst>
                <a:gd name="T0" fmla="*/ 311 w 311"/>
                <a:gd name="T1" fmla="*/ 198 h 283"/>
                <a:gd name="T2" fmla="*/ 198 w 311"/>
                <a:gd name="T3" fmla="*/ 255 h 283"/>
                <a:gd name="T4" fmla="*/ 170 w 311"/>
                <a:gd name="T5" fmla="*/ 255 h 283"/>
                <a:gd name="T6" fmla="*/ 113 w 311"/>
                <a:gd name="T7" fmla="*/ 283 h 283"/>
                <a:gd name="T8" fmla="*/ 85 w 311"/>
                <a:gd name="T9" fmla="*/ 255 h 283"/>
                <a:gd name="T10" fmla="*/ 113 w 311"/>
                <a:gd name="T11" fmla="*/ 227 h 283"/>
                <a:gd name="T12" fmla="*/ 56 w 311"/>
                <a:gd name="T13" fmla="*/ 198 h 283"/>
                <a:gd name="T14" fmla="*/ 56 w 311"/>
                <a:gd name="T15" fmla="*/ 170 h 283"/>
                <a:gd name="T16" fmla="*/ 0 w 311"/>
                <a:gd name="T17" fmla="*/ 113 h 283"/>
                <a:gd name="T18" fmla="*/ 0 w 311"/>
                <a:gd name="T19" fmla="*/ 56 h 283"/>
                <a:gd name="T20" fmla="*/ 28 w 311"/>
                <a:gd name="T21" fmla="*/ 0 h 283"/>
                <a:gd name="T22" fmla="*/ 170 w 311"/>
                <a:gd name="T23" fmla="*/ 0 h 283"/>
                <a:gd name="T24" fmla="*/ 198 w 311"/>
                <a:gd name="T25" fmla="*/ 56 h 283"/>
                <a:gd name="T26" fmla="*/ 311 w 311"/>
                <a:gd name="T27" fmla="*/ 85 h 283"/>
                <a:gd name="T28" fmla="*/ 283 w 311"/>
                <a:gd name="T29" fmla="*/ 170 h 283"/>
                <a:gd name="T30" fmla="*/ 311 w 311"/>
                <a:gd name="T31" fmla="*/ 19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283">
                  <a:moveTo>
                    <a:pt x="311" y="198"/>
                  </a:moveTo>
                  <a:lnTo>
                    <a:pt x="198" y="255"/>
                  </a:lnTo>
                  <a:lnTo>
                    <a:pt x="170" y="255"/>
                  </a:lnTo>
                  <a:lnTo>
                    <a:pt x="113" y="283"/>
                  </a:lnTo>
                  <a:lnTo>
                    <a:pt x="85" y="255"/>
                  </a:lnTo>
                  <a:lnTo>
                    <a:pt x="113" y="227"/>
                  </a:lnTo>
                  <a:lnTo>
                    <a:pt x="56" y="198"/>
                  </a:lnTo>
                  <a:lnTo>
                    <a:pt x="56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311" y="85"/>
                  </a:lnTo>
                  <a:lnTo>
                    <a:pt x="283" y="170"/>
                  </a:lnTo>
                  <a:lnTo>
                    <a:pt x="311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1" name="Freeform 521">
              <a:extLst>
                <a:ext uri="{FF2B5EF4-FFF2-40B4-BE49-F238E27FC236}">
                  <a16:creationId xmlns:a16="http://schemas.microsoft.com/office/drawing/2014/main" id="{5A335ECD-8D9B-49D7-969B-808F4A592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63"/>
              <a:ext cx="340" cy="510"/>
            </a:xfrm>
            <a:custGeom>
              <a:avLst/>
              <a:gdLst>
                <a:gd name="T0" fmla="*/ 28 w 340"/>
                <a:gd name="T1" fmla="*/ 510 h 510"/>
                <a:gd name="T2" fmla="*/ 0 w 340"/>
                <a:gd name="T3" fmla="*/ 482 h 510"/>
                <a:gd name="T4" fmla="*/ 28 w 340"/>
                <a:gd name="T5" fmla="*/ 397 h 510"/>
                <a:gd name="T6" fmla="*/ 57 w 340"/>
                <a:gd name="T7" fmla="*/ 255 h 510"/>
                <a:gd name="T8" fmla="*/ 28 w 340"/>
                <a:gd name="T9" fmla="*/ 227 h 510"/>
                <a:gd name="T10" fmla="*/ 57 w 340"/>
                <a:gd name="T11" fmla="*/ 85 h 510"/>
                <a:gd name="T12" fmla="*/ 114 w 340"/>
                <a:gd name="T13" fmla="*/ 0 h 510"/>
                <a:gd name="T14" fmla="*/ 170 w 340"/>
                <a:gd name="T15" fmla="*/ 0 h 510"/>
                <a:gd name="T16" fmla="*/ 142 w 340"/>
                <a:gd name="T17" fmla="*/ 28 h 510"/>
                <a:gd name="T18" fmla="*/ 227 w 340"/>
                <a:gd name="T19" fmla="*/ 85 h 510"/>
                <a:gd name="T20" fmla="*/ 255 w 340"/>
                <a:gd name="T21" fmla="*/ 57 h 510"/>
                <a:gd name="T22" fmla="*/ 312 w 340"/>
                <a:gd name="T23" fmla="*/ 57 h 510"/>
                <a:gd name="T24" fmla="*/ 340 w 340"/>
                <a:gd name="T25" fmla="*/ 85 h 510"/>
                <a:gd name="T26" fmla="*/ 340 w 340"/>
                <a:gd name="T27" fmla="*/ 198 h 510"/>
                <a:gd name="T28" fmla="*/ 340 w 340"/>
                <a:gd name="T29" fmla="*/ 283 h 510"/>
                <a:gd name="T30" fmla="*/ 284 w 340"/>
                <a:gd name="T31" fmla="*/ 368 h 510"/>
                <a:gd name="T32" fmla="*/ 255 w 340"/>
                <a:gd name="T33" fmla="*/ 453 h 510"/>
                <a:gd name="T34" fmla="*/ 227 w 340"/>
                <a:gd name="T35" fmla="*/ 453 h 510"/>
                <a:gd name="T36" fmla="*/ 199 w 340"/>
                <a:gd name="T37" fmla="*/ 482 h 510"/>
                <a:gd name="T38" fmla="*/ 142 w 340"/>
                <a:gd name="T39" fmla="*/ 482 h 510"/>
                <a:gd name="T40" fmla="*/ 114 w 340"/>
                <a:gd name="T41" fmla="*/ 510 h 510"/>
                <a:gd name="T42" fmla="*/ 28 w 340"/>
                <a:gd name="T43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510">
                  <a:moveTo>
                    <a:pt x="28" y="510"/>
                  </a:moveTo>
                  <a:lnTo>
                    <a:pt x="0" y="482"/>
                  </a:lnTo>
                  <a:lnTo>
                    <a:pt x="28" y="397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57" y="85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340" y="198"/>
                  </a:lnTo>
                  <a:lnTo>
                    <a:pt x="340" y="283"/>
                  </a:lnTo>
                  <a:lnTo>
                    <a:pt x="284" y="368"/>
                  </a:lnTo>
                  <a:lnTo>
                    <a:pt x="255" y="453"/>
                  </a:lnTo>
                  <a:lnTo>
                    <a:pt x="227" y="453"/>
                  </a:lnTo>
                  <a:lnTo>
                    <a:pt x="199" y="482"/>
                  </a:lnTo>
                  <a:lnTo>
                    <a:pt x="142" y="482"/>
                  </a:lnTo>
                  <a:lnTo>
                    <a:pt x="114" y="510"/>
                  </a:lnTo>
                  <a:lnTo>
                    <a:pt x="28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2" name="Freeform 522">
              <a:extLst>
                <a:ext uri="{FF2B5EF4-FFF2-40B4-BE49-F238E27FC236}">
                  <a16:creationId xmlns:a16="http://schemas.microsoft.com/office/drawing/2014/main" id="{FD712912-C402-474C-9D1A-B18A03AF3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336"/>
              <a:ext cx="652" cy="624"/>
            </a:xfrm>
            <a:custGeom>
              <a:avLst/>
              <a:gdLst>
                <a:gd name="T0" fmla="*/ 198 w 652"/>
                <a:gd name="T1" fmla="*/ 539 h 624"/>
                <a:gd name="T2" fmla="*/ 198 w 652"/>
                <a:gd name="T3" fmla="*/ 482 h 624"/>
                <a:gd name="T4" fmla="*/ 311 w 652"/>
                <a:gd name="T5" fmla="*/ 284 h 624"/>
                <a:gd name="T6" fmla="*/ 226 w 652"/>
                <a:gd name="T7" fmla="*/ 199 h 624"/>
                <a:gd name="T8" fmla="*/ 170 w 652"/>
                <a:gd name="T9" fmla="*/ 227 h 624"/>
                <a:gd name="T10" fmla="*/ 113 w 652"/>
                <a:gd name="T11" fmla="*/ 170 h 624"/>
                <a:gd name="T12" fmla="*/ 56 w 652"/>
                <a:gd name="T13" fmla="*/ 227 h 624"/>
                <a:gd name="T14" fmla="*/ 0 w 652"/>
                <a:gd name="T15" fmla="*/ 199 h 624"/>
                <a:gd name="T16" fmla="*/ 56 w 652"/>
                <a:gd name="T17" fmla="*/ 170 h 624"/>
                <a:gd name="T18" fmla="*/ 28 w 652"/>
                <a:gd name="T19" fmla="*/ 113 h 624"/>
                <a:gd name="T20" fmla="*/ 56 w 652"/>
                <a:gd name="T21" fmla="*/ 57 h 624"/>
                <a:gd name="T22" fmla="*/ 113 w 652"/>
                <a:gd name="T23" fmla="*/ 57 h 624"/>
                <a:gd name="T24" fmla="*/ 170 w 652"/>
                <a:gd name="T25" fmla="*/ 113 h 624"/>
                <a:gd name="T26" fmla="*/ 283 w 652"/>
                <a:gd name="T27" fmla="*/ 113 h 624"/>
                <a:gd name="T28" fmla="*/ 311 w 652"/>
                <a:gd name="T29" fmla="*/ 142 h 624"/>
                <a:gd name="T30" fmla="*/ 368 w 652"/>
                <a:gd name="T31" fmla="*/ 142 h 624"/>
                <a:gd name="T32" fmla="*/ 453 w 652"/>
                <a:gd name="T33" fmla="*/ 85 h 624"/>
                <a:gd name="T34" fmla="*/ 425 w 652"/>
                <a:gd name="T35" fmla="*/ 28 h 624"/>
                <a:gd name="T36" fmla="*/ 453 w 652"/>
                <a:gd name="T37" fmla="*/ 0 h 624"/>
                <a:gd name="T38" fmla="*/ 595 w 652"/>
                <a:gd name="T39" fmla="*/ 0 h 624"/>
                <a:gd name="T40" fmla="*/ 623 w 652"/>
                <a:gd name="T41" fmla="*/ 57 h 624"/>
                <a:gd name="T42" fmla="*/ 652 w 652"/>
                <a:gd name="T43" fmla="*/ 85 h 624"/>
                <a:gd name="T44" fmla="*/ 652 w 652"/>
                <a:gd name="T45" fmla="*/ 170 h 624"/>
                <a:gd name="T46" fmla="*/ 623 w 652"/>
                <a:gd name="T47" fmla="*/ 227 h 624"/>
                <a:gd name="T48" fmla="*/ 567 w 652"/>
                <a:gd name="T49" fmla="*/ 227 h 624"/>
                <a:gd name="T50" fmla="*/ 510 w 652"/>
                <a:gd name="T51" fmla="*/ 312 h 624"/>
                <a:gd name="T52" fmla="*/ 481 w 652"/>
                <a:gd name="T53" fmla="*/ 454 h 624"/>
                <a:gd name="T54" fmla="*/ 510 w 652"/>
                <a:gd name="T55" fmla="*/ 482 h 624"/>
                <a:gd name="T56" fmla="*/ 481 w 652"/>
                <a:gd name="T57" fmla="*/ 624 h 624"/>
                <a:gd name="T58" fmla="*/ 368 w 652"/>
                <a:gd name="T59" fmla="*/ 595 h 624"/>
                <a:gd name="T60" fmla="*/ 340 w 652"/>
                <a:gd name="T61" fmla="*/ 539 h 624"/>
                <a:gd name="T62" fmla="*/ 198 w 652"/>
                <a:gd name="T63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624">
                  <a:moveTo>
                    <a:pt x="198" y="539"/>
                  </a:moveTo>
                  <a:lnTo>
                    <a:pt x="198" y="482"/>
                  </a:lnTo>
                  <a:lnTo>
                    <a:pt x="311" y="284"/>
                  </a:lnTo>
                  <a:lnTo>
                    <a:pt x="226" y="199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170"/>
                  </a:lnTo>
                  <a:lnTo>
                    <a:pt x="28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311" y="142"/>
                  </a:lnTo>
                  <a:lnTo>
                    <a:pt x="368" y="142"/>
                  </a:lnTo>
                  <a:lnTo>
                    <a:pt x="453" y="85"/>
                  </a:lnTo>
                  <a:lnTo>
                    <a:pt x="425" y="28"/>
                  </a:lnTo>
                  <a:lnTo>
                    <a:pt x="453" y="0"/>
                  </a:lnTo>
                  <a:lnTo>
                    <a:pt x="595" y="0"/>
                  </a:lnTo>
                  <a:lnTo>
                    <a:pt x="623" y="57"/>
                  </a:lnTo>
                  <a:lnTo>
                    <a:pt x="652" y="85"/>
                  </a:lnTo>
                  <a:lnTo>
                    <a:pt x="652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10" y="312"/>
                  </a:lnTo>
                  <a:lnTo>
                    <a:pt x="481" y="454"/>
                  </a:lnTo>
                  <a:lnTo>
                    <a:pt x="510" y="482"/>
                  </a:lnTo>
                  <a:lnTo>
                    <a:pt x="481" y="624"/>
                  </a:lnTo>
                  <a:lnTo>
                    <a:pt x="368" y="595"/>
                  </a:lnTo>
                  <a:lnTo>
                    <a:pt x="340" y="539"/>
                  </a:lnTo>
                  <a:lnTo>
                    <a:pt x="198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3" name="Freeform 523">
              <a:extLst>
                <a:ext uri="{FF2B5EF4-FFF2-40B4-BE49-F238E27FC236}">
                  <a16:creationId xmlns:a16="http://schemas.microsoft.com/office/drawing/2014/main" id="{97DCA166-22BA-4ABD-9DAA-83D5B806E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5109"/>
              <a:ext cx="765" cy="567"/>
            </a:xfrm>
            <a:custGeom>
              <a:avLst/>
              <a:gdLst>
                <a:gd name="T0" fmla="*/ 765 w 765"/>
                <a:gd name="T1" fmla="*/ 255 h 567"/>
                <a:gd name="T2" fmla="*/ 680 w 765"/>
                <a:gd name="T3" fmla="*/ 199 h 567"/>
                <a:gd name="T4" fmla="*/ 652 w 765"/>
                <a:gd name="T5" fmla="*/ 114 h 567"/>
                <a:gd name="T6" fmla="*/ 595 w 765"/>
                <a:gd name="T7" fmla="*/ 170 h 567"/>
                <a:gd name="T8" fmla="*/ 368 w 765"/>
                <a:gd name="T9" fmla="*/ 170 h 567"/>
                <a:gd name="T10" fmla="*/ 312 w 765"/>
                <a:gd name="T11" fmla="*/ 142 h 567"/>
                <a:gd name="T12" fmla="*/ 340 w 765"/>
                <a:gd name="T13" fmla="*/ 114 h 567"/>
                <a:gd name="T14" fmla="*/ 142 w 765"/>
                <a:gd name="T15" fmla="*/ 0 h 567"/>
                <a:gd name="T16" fmla="*/ 113 w 765"/>
                <a:gd name="T17" fmla="*/ 57 h 567"/>
                <a:gd name="T18" fmla="*/ 28 w 765"/>
                <a:gd name="T19" fmla="*/ 0 h 567"/>
                <a:gd name="T20" fmla="*/ 0 w 765"/>
                <a:gd name="T21" fmla="*/ 57 h 567"/>
                <a:gd name="T22" fmla="*/ 57 w 765"/>
                <a:gd name="T23" fmla="*/ 142 h 567"/>
                <a:gd name="T24" fmla="*/ 113 w 765"/>
                <a:gd name="T25" fmla="*/ 170 h 567"/>
                <a:gd name="T26" fmla="*/ 142 w 765"/>
                <a:gd name="T27" fmla="*/ 199 h 567"/>
                <a:gd name="T28" fmla="*/ 85 w 765"/>
                <a:gd name="T29" fmla="*/ 199 h 567"/>
                <a:gd name="T30" fmla="*/ 28 w 765"/>
                <a:gd name="T31" fmla="*/ 284 h 567"/>
                <a:gd name="T32" fmla="*/ 57 w 765"/>
                <a:gd name="T33" fmla="*/ 312 h 567"/>
                <a:gd name="T34" fmla="*/ 57 w 765"/>
                <a:gd name="T35" fmla="*/ 397 h 567"/>
                <a:gd name="T36" fmla="*/ 142 w 765"/>
                <a:gd name="T37" fmla="*/ 426 h 567"/>
                <a:gd name="T38" fmla="*/ 198 w 765"/>
                <a:gd name="T39" fmla="*/ 426 h 567"/>
                <a:gd name="T40" fmla="*/ 227 w 765"/>
                <a:gd name="T41" fmla="*/ 454 h 567"/>
                <a:gd name="T42" fmla="*/ 340 w 765"/>
                <a:gd name="T43" fmla="*/ 482 h 567"/>
                <a:gd name="T44" fmla="*/ 368 w 765"/>
                <a:gd name="T45" fmla="*/ 426 h 567"/>
                <a:gd name="T46" fmla="*/ 368 w 765"/>
                <a:gd name="T47" fmla="*/ 511 h 567"/>
                <a:gd name="T48" fmla="*/ 397 w 765"/>
                <a:gd name="T49" fmla="*/ 511 h 567"/>
                <a:gd name="T50" fmla="*/ 397 w 765"/>
                <a:gd name="T51" fmla="*/ 567 h 567"/>
                <a:gd name="T52" fmla="*/ 453 w 765"/>
                <a:gd name="T53" fmla="*/ 539 h 567"/>
                <a:gd name="T54" fmla="*/ 510 w 765"/>
                <a:gd name="T55" fmla="*/ 426 h 567"/>
                <a:gd name="T56" fmla="*/ 567 w 765"/>
                <a:gd name="T57" fmla="*/ 426 h 567"/>
                <a:gd name="T58" fmla="*/ 680 w 765"/>
                <a:gd name="T59" fmla="*/ 482 h 567"/>
                <a:gd name="T60" fmla="*/ 709 w 765"/>
                <a:gd name="T61" fmla="*/ 369 h 567"/>
                <a:gd name="T62" fmla="*/ 765 w 765"/>
                <a:gd name="T63" fmla="*/ 25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567">
                  <a:moveTo>
                    <a:pt x="765" y="255"/>
                  </a:moveTo>
                  <a:lnTo>
                    <a:pt x="680" y="199"/>
                  </a:lnTo>
                  <a:lnTo>
                    <a:pt x="652" y="114"/>
                  </a:lnTo>
                  <a:lnTo>
                    <a:pt x="595" y="170"/>
                  </a:lnTo>
                  <a:lnTo>
                    <a:pt x="368" y="170"/>
                  </a:lnTo>
                  <a:lnTo>
                    <a:pt x="312" y="142"/>
                  </a:lnTo>
                  <a:lnTo>
                    <a:pt x="340" y="114"/>
                  </a:lnTo>
                  <a:lnTo>
                    <a:pt x="142" y="0"/>
                  </a:lnTo>
                  <a:lnTo>
                    <a:pt x="113" y="57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57" y="142"/>
                  </a:lnTo>
                  <a:lnTo>
                    <a:pt x="113" y="170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28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98" y="426"/>
                  </a:lnTo>
                  <a:lnTo>
                    <a:pt x="227" y="454"/>
                  </a:lnTo>
                  <a:lnTo>
                    <a:pt x="340" y="482"/>
                  </a:lnTo>
                  <a:lnTo>
                    <a:pt x="368" y="426"/>
                  </a:lnTo>
                  <a:lnTo>
                    <a:pt x="368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453" y="539"/>
                  </a:lnTo>
                  <a:lnTo>
                    <a:pt x="510" y="426"/>
                  </a:lnTo>
                  <a:lnTo>
                    <a:pt x="567" y="426"/>
                  </a:lnTo>
                  <a:lnTo>
                    <a:pt x="680" y="482"/>
                  </a:lnTo>
                  <a:lnTo>
                    <a:pt x="709" y="369"/>
                  </a:lnTo>
                  <a:lnTo>
                    <a:pt x="765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4" name="Freeform 524">
              <a:extLst>
                <a:ext uri="{FF2B5EF4-FFF2-40B4-BE49-F238E27FC236}">
                  <a16:creationId xmlns:a16="http://schemas.microsoft.com/office/drawing/2014/main" id="{B861E954-C4C0-437E-BF16-626838E09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5506"/>
              <a:ext cx="680" cy="539"/>
            </a:xfrm>
            <a:custGeom>
              <a:avLst/>
              <a:gdLst>
                <a:gd name="T0" fmla="*/ 680 w 680"/>
                <a:gd name="T1" fmla="*/ 85 h 539"/>
                <a:gd name="T2" fmla="*/ 567 w 680"/>
                <a:gd name="T3" fmla="*/ 29 h 539"/>
                <a:gd name="T4" fmla="*/ 510 w 680"/>
                <a:gd name="T5" fmla="*/ 29 h 539"/>
                <a:gd name="T6" fmla="*/ 453 w 680"/>
                <a:gd name="T7" fmla="*/ 142 h 539"/>
                <a:gd name="T8" fmla="*/ 397 w 680"/>
                <a:gd name="T9" fmla="*/ 170 h 539"/>
                <a:gd name="T10" fmla="*/ 397 w 680"/>
                <a:gd name="T11" fmla="*/ 114 h 539"/>
                <a:gd name="T12" fmla="*/ 368 w 680"/>
                <a:gd name="T13" fmla="*/ 114 h 539"/>
                <a:gd name="T14" fmla="*/ 368 w 680"/>
                <a:gd name="T15" fmla="*/ 29 h 539"/>
                <a:gd name="T16" fmla="*/ 340 w 680"/>
                <a:gd name="T17" fmla="*/ 85 h 539"/>
                <a:gd name="T18" fmla="*/ 227 w 680"/>
                <a:gd name="T19" fmla="*/ 57 h 539"/>
                <a:gd name="T20" fmla="*/ 198 w 680"/>
                <a:gd name="T21" fmla="*/ 29 h 539"/>
                <a:gd name="T22" fmla="*/ 142 w 680"/>
                <a:gd name="T23" fmla="*/ 29 h 539"/>
                <a:gd name="T24" fmla="*/ 57 w 680"/>
                <a:gd name="T25" fmla="*/ 0 h 539"/>
                <a:gd name="T26" fmla="*/ 28 w 680"/>
                <a:gd name="T27" fmla="*/ 57 h 539"/>
                <a:gd name="T28" fmla="*/ 0 w 680"/>
                <a:gd name="T29" fmla="*/ 85 h 539"/>
                <a:gd name="T30" fmla="*/ 85 w 680"/>
                <a:gd name="T31" fmla="*/ 142 h 539"/>
                <a:gd name="T32" fmla="*/ 113 w 680"/>
                <a:gd name="T33" fmla="*/ 114 h 539"/>
                <a:gd name="T34" fmla="*/ 170 w 680"/>
                <a:gd name="T35" fmla="*/ 114 h 539"/>
                <a:gd name="T36" fmla="*/ 198 w 680"/>
                <a:gd name="T37" fmla="*/ 142 h 539"/>
                <a:gd name="T38" fmla="*/ 198 w 680"/>
                <a:gd name="T39" fmla="*/ 340 h 539"/>
                <a:gd name="T40" fmla="*/ 283 w 680"/>
                <a:gd name="T41" fmla="*/ 369 h 539"/>
                <a:gd name="T42" fmla="*/ 340 w 680"/>
                <a:gd name="T43" fmla="*/ 340 h 539"/>
                <a:gd name="T44" fmla="*/ 368 w 680"/>
                <a:gd name="T45" fmla="*/ 284 h 539"/>
                <a:gd name="T46" fmla="*/ 425 w 680"/>
                <a:gd name="T47" fmla="*/ 284 h 539"/>
                <a:gd name="T48" fmla="*/ 539 w 680"/>
                <a:gd name="T49" fmla="*/ 369 h 539"/>
                <a:gd name="T50" fmla="*/ 510 w 680"/>
                <a:gd name="T51" fmla="*/ 482 h 539"/>
                <a:gd name="T52" fmla="*/ 567 w 680"/>
                <a:gd name="T53" fmla="*/ 539 h 539"/>
                <a:gd name="T54" fmla="*/ 680 w 680"/>
                <a:gd name="T55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539">
                  <a:moveTo>
                    <a:pt x="680" y="85"/>
                  </a:moveTo>
                  <a:lnTo>
                    <a:pt x="567" y="29"/>
                  </a:lnTo>
                  <a:lnTo>
                    <a:pt x="510" y="29"/>
                  </a:lnTo>
                  <a:lnTo>
                    <a:pt x="453" y="142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68" y="114"/>
                  </a:lnTo>
                  <a:lnTo>
                    <a:pt x="368" y="29"/>
                  </a:lnTo>
                  <a:lnTo>
                    <a:pt x="340" y="85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29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85" y="142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98" y="142"/>
                  </a:lnTo>
                  <a:lnTo>
                    <a:pt x="198" y="340"/>
                  </a:lnTo>
                  <a:lnTo>
                    <a:pt x="283" y="369"/>
                  </a:lnTo>
                  <a:lnTo>
                    <a:pt x="340" y="340"/>
                  </a:lnTo>
                  <a:lnTo>
                    <a:pt x="368" y="284"/>
                  </a:lnTo>
                  <a:lnTo>
                    <a:pt x="425" y="284"/>
                  </a:lnTo>
                  <a:lnTo>
                    <a:pt x="539" y="369"/>
                  </a:lnTo>
                  <a:lnTo>
                    <a:pt x="510" y="482"/>
                  </a:lnTo>
                  <a:lnTo>
                    <a:pt x="567" y="539"/>
                  </a:lnTo>
                  <a:lnTo>
                    <a:pt x="68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5" name="Freeform 525">
              <a:extLst>
                <a:ext uri="{FF2B5EF4-FFF2-40B4-BE49-F238E27FC236}">
                  <a16:creationId xmlns:a16="http://schemas.microsoft.com/office/drawing/2014/main" id="{CF9ACEAF-57C3-4737-9B78-1F089DDB5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790"/>
              <a:ext cx="425" cy="538"/>
            </a:xfrm>
            <a:custGeom>
              <a:avLst/>
              <a:gdLst>
                <a:gd name="T0" fmla="*/ 0 w 425"/>
                <a:gd name="T1" fmla="*/ 141 h 538"/>
                <a:gd name="T2" fmla="*/ 56 w 425"/>
                <a:gd name="T3" fmla="*/ 56 h 538"/>
                <a:gd name="T4" fmla="*/ 141 w 425"/>
                <a:gd name="T5" fmla="*/ 85 h 538"/>
                <a:gd name="T6" fmla="*/ 198 w 425"/>
                <a:gd name="T7" fmla="*/ 56 h 538"/>
                <a:gd name="T8" fmla="*/ 226 w 425"/>
                <a:gd name="T9" fmla="*/ 0 h 538"/>
                <a:gd name="T10" fmla="*/ 283 w 425"/>
                <a:gd name="T11" fmla="*/ 0 h 538"/>
                <a:gd name="T12" fmla="*/ 397 w 425"/>
                <a:gd name="T13" fmla="*/ 85 h 538"/>
                <a:gd name="T14" fmla="*/ 368 w 425"/>
                <a:gd name="T15" fmla="*/ 198 h 538"/>
                <a:gd name="T16" fmla="*/ 425 w 425"/>
                <a:gd name="T17" fmla="*/ 255 h 538"/>
                <a:gd name="T18" fmla="*/ 425 w 425"/>
                <a:gd name="T19" fmla="*/ 510 h 538"/>
                <a:gd name="T20" fmla="*/ 283 w 425"/>
                <a:gd name="T21" fmla="*/ 538 h 538"/>
                <a:gd name="T22" fmla="*/ 255 w 425"/>
                <a:gd name="T23" fmla="*/ 482 h 538"/>
                <a:gd name="T24" fmla="*/ 198 w 425"/>
                <a:gd name="T25" fmla="*/ 482 h 538"/>
                <a:gd name="T26" fmla="*/ 113 w 425"/>
                <a:gd name="T27" fmla="*/ 538 h 538"/>
                <a:gd name="T28" fmla="*/ 85 w 425"/>
                <a:gd name="T29" fmla="*/ 510 h 538"/>
                <a:gd name="T30" fmla="*/ 113 w 425"/>
                <a:gd name="T31" fmla="*/ 482 h 538"/>
                <a:gd name="T32" fmla="*/ 56 w 425"/>
                <a:gd name="T33" fmla="*/ 283 h 538"/>
                <a:gd name="T34" fmla="*/ 56 w 425"/>
                <a:gd name="T35" fmla="*/ 170 h 538"/>
                <a:gd name="T36" fmla="*/ 0 w 425"/>
                <a:gd name="T37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5" h="538">
                  <a:moveTo>
                    <a:pt x="0" y="141"/>
                  </a:moveTo>
                  <a:lnTo>
                    <a:pt x="56" y="56"/>
                  </a:lnTo>
                  <a:lnTo>
                    <a:pt x="141" y="85"/>
                  </a:lnTo>
                  <a:lnTo>
                    <a:pt x="198" y="56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397" y="85"/>
                  </a:lnTo>
                  <a:lnTo>
                    <a:pt x="368" y="198"/>
                  </a:lnTo>
                  <a:lnTo>
                    <a:pt x="425" y="255"/>
                  </a:lnTo>
                  <a:lnTo>
                    <a:pt x="425" y="510"/>
                  </a:lnTo>
                  <a:lnTo>
                    <a:pt x="283" y="538"/>
                  </a:lnTo>
                  <a:lnTo>
                    <a:pt x="255" y="482"/>
                  </a:lnTo>
                  <a:lnTo>
                    <a:pt x="198" y="482"/>
                  </a:lnTo>
                  <a:lnTo>
                    <a:pt x="113" y="538"/>
                  </a:lnTo>
                  <a:lnTo>
                    <a:pt x="85" y="510"/>
                  </a:lnTo>
                  <a:lnTo>
                    <a:pt x="113" y="482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0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6" name="Freeform 526">
              <a:extLst>
                <a:ext uri="{FF2B5EF4-FFF2-40B4-BE49-F238E27FC236}">
                  <a16:creationId xmlns:a16="http://schemas.microsoft.com/office/drawing/2014/main" id="{45D362A0-7D45-4228-9DBC-FFB6C2E4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272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85 w 369"/>
                <a:gd name="T3" fmla="*/ 0 h 595"/>
                <a:gd name="T4" fmla="*/ 142 w 369"/>
                <a:gd name="T5" fmla="*/ 0 h 595"/>
                <a:gd name="T6" fmla="*/ 170 w 369"/>
                <a:gd name="T7" fmla="*/ 56 h 595"/>
                <a:gd name="T8" fmla="*/ 312 w 369"/>
                <a:gd name="T9" fmla="*/ 28 h 595"/>
                <a:gd name="T10" fmla="*/ 284 w 369"/>
                <a:gd name="T11" fmla="*/ 113 h 595"/>
                <a:gd name="T12" fmla="*/ 340 w 369"/>
                <a:gd name="T13" fmla="*/ 425 h 595"/>
                <a:gd name="T14" fmla="*/ 369 w 369"/>
                <a:gd name="T15" fmla="*/ 567 h 595"/>
                <a:gd name="T16" fmla="*/ 340 w 369"/>
                <a:gd name="T17" fmla="*/ 595 h 595"/>
                <a:gd name="T18" fmla="*/ 312 w 369"/>
                <a:gd name="T19" fmla="*/ 567 h 595"/>
                <a:gd name="T20" fmla="*/ 255 w 369"/>
                <a:gd name="T21" fmla="*/ 567 h 595"/>
                <a:gd name="T22" fmla="*/ 227 w 369"/>
                <a:gd name="T23" fmla="*/ 510 h 595"/>
                <a:gd name="T24" fmla="*/ 85 w 369"/>
                <a:gd name="T25" fmla="*/ 595 h 595"/>
                <a:gd name="T26" fmla="*/ 57 w 369"/>
                <a:gd name="T27" fmla="*/ 482 h 595"/>
                <a:gd name="T28" fmla="*/ 57 w 369"/>
                <a:gd name="T29" fmla="*/ 397 h 595"/>
                <a:gd name="T30" fmla="*/ 28 w 369"/>
                <a:gd name="T31" fmla="*/ 340 h 595"/>
                <a:gd name="T32" fmla="*/ 57 w 369"/>
                <a:gd name="T33" fmla="*/ 311 h 595"/>
                <a:gd name="T34" fmla="*/ 28 w 369"/>
                <a:gd name="T35" fmla="*/ 255 h 595"/>
                <a:gd name="T36" fmla="*/ 57 w 369"/>
                <a:gd name="T37" fmla="*/ 198 h 595"/>
                <a:gd name="T38" fmla="*/ 0 w 369"/>
                <a:gd name="T39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85" y="0"/>
                  </a:lnTo>
                  <a:lnTo>
                    <a:pt x="142" y="0"/>
                  </a:lnTo>
                  <a:lnTo>
                    <a:pt x="170" y="56"/>
                  </a:lnTo>
                  <a:lnTo>
                    <a:pt x="312" y="28"/>
                  </a:lnTo>
                  <a:lnTo>
                    <a:pt x="284" y="113"/>
                  </a:lnTo>
                  <a:lnTo>
                    <a:pt x="340" y="425"/>
                  </a:lnTo>
                  <a:lnTo>
                    <a:pt x="369" y="567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67"/>
                  </a:lnTo>
                  <a:lnTo>
                    <a:pt x="227" y="510"/>
                  </a:lnTo>
                  <a:lnTo>
                    <a:pt x="85" y="595"/>
                  </a:lnTo>
                  <a:lnTo>
                    <a:pt x="57" y="482"/>
                  </a:lnTo>
                  <a:lnTo>
                    <a:pt x="57" y="397"/>
                  </a:lnTo>
                  <a:lnTo>
                    <a:pt x="28" y="340"/>
                  </a:lnTo>
                  <a:lnTo>
                    <a:pt x="57" y="311"/>
                  </a:lnTo>
                  <a:lnTo>
                    <a:pt x="28" y="255"/>
                  </a:lnTo>
                  <a:lnTo>
                    <a:pt x="57" y="198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7" name="Freeform 527">
              <a:extLst>
                <a:ext uri="{FF2B5EF4-FFF2-40B4-BE49-F238E27FC236}">
                  <a16:creationId xmlns:a16="http://schemas.microsoft.com/office/drawing/2014/main" id="{083ED76D-014A-47AB-837D-AFCAF0D8B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931"/>
              <a:ext cx="709" cy="823"/>
            </a:xfrm>
            <a:custGeom>
              <a:avLst/>
              <a:gdLst>
                <a:gd name="T0" fmla="*/ 709 w 709"/>
                <a:gd name="T1" fmla="*/ 823 h 823"/>
                <a:gd name="T2" fmla="*/ 709 w 709"/>
                <a:gd name="T3" fmla="*/ 738 h 823"/>
                <a:gd name="T4" fmla="*/ 680 w 709"/>
                <a:gd name="T5" fmla="*/ 681 h 823"/>
                <a:gd name="T6" fmla="*/ 709 w 709"/>
                <a:gd name="T7" fmla="*/ 652 h 823"/>
                <a:gd name="T8" fmla="*/ 680 w 709"/>
                <a:gd name="T9" fmla="*/ 596 h 823"/>
                <a:gd name="T10" fmla="*/ 709 w 709"/>
                <a:gd name="T11" fmla="*/ 539 h 823"/>
                <a:gd name="T12" fmla="*/ 652 w 709"/>
                <a:gd name="T13" fmla="*/ 397 h 823"/>
                <a:gd name="T14" fmla="*/ 624 w 709"/>
                <a:gd name="T15" fmla="*/ 369 h 823"/>
                <a:gd name="T16" fmla="*/ 652 w 709"/>
                <a:gd name="T17" fmla="*/ 341 h 823"/>
                <a:gd name="T18" fmla="*/ 595 w 709"/>
                <a:gd name="T19" fmla="*/ 142 h 823"/>
                <a:gd name="T20" fmla="*/ 595 w 709"/>
                <a:gd name="T21" fmla="*/ 29 h 823"/>
                <a:gd name="T22" fmla="*/ 539 w 709"/>
                <a:gd name="T23" fmla="*/ 0 h 823"/>
                <a:gd name="T24" fmla="*/ 510 w 709"/>
                <a:gd name="T25" fmla="*/ 85 h 823"/>
                <a:gd name="T26" fmla="*/ 482 w 709"/>
                <a:gd name="T27" fmla="*/ 85 h 823"/>
                <a:gd name="T28" fmla="*/ 454 w 709"/>
                <a:gd name="T29" fmla="*/ 114 h 823"/>
                <a:gd name="T30" fmla="*/ 397 w 709"/>
                <a:gd name="T31" fmla="*/ 114 h 823"/>
                <a:gd name="T32" fmla="*/ 369 w 709"/>
                <a:gd name="T33" fmla="*/ 142 h 823"/>
                <a:gd name="T34" fmla="*/ 283 w 709"/>
                <a:gd name="T35" fmla="*/ 142 h 823"/>
                <a:gd name="T36" fmla="*/ 170 w 709"/>
                <a:gd name="T37" fmla="*/ 199 h 823"/>
                <a:gd name="T38" fmla="*/ 142 w 709"/>
                <a:gd name="T39" fmla="*/ 199 h 823"/>
                <a:gd name="T40" fmla="*/ 85 w 709"/>
                <a:gd name="T41" fmla="*/ 227 h 823"/>
                <a:gd name="T42" fmla="*/ 57 w 709"/>
                <a:gd name="T43" fmla="*/ 312 h 823"/>
                <a:gd name="T44" fmla="*/ 28 w 709"/>
                <a:gd name="T45" fmla="*/ 341 h 823"/>
                <a:gd name="T46" fmla="*/ 28 w 709"/>
                <a:gd name="T47" fmla="*/ 397 h 823"/>
                <a:gd name="T48" fmla="*/ 0 w 709"/>
                <a:gd name="T49" fmla="*/ 454 h 823"/>
                <a:gd name="T50" fmla="*/ 28 w 709"/>
                <a:gd name="T51" fmla="*/ 511 h 823"/>
                <a:gd name="T52" fmla="*/ 0 w 709"/>
                <a:gd name="T53" fmla="*/ 539 h 823"/>
                <a:gd name="T54" fmla="*/ 57 w 709"/>
                <a:gd name="T55" fmla="*/ 567 h 823"/>
                <a:gd name="T56" fmla="*/ 85 w 709"/>
                <a:gd name="T57" fmla="*/ 539 h 823"/>
                <a:gd name="T58" fmla="*/ 113 w 709"/>
                <a:gd name="T59" fmla="*/ 567 h 823"/>
                <a:gd name="T60" fmla="*/ 85 w 709"/>
                <a:gd name="T61" fmla="*/ 624 h 823"/>
                <a:gd name="T62" fmla="*/ 113 w 709"/>
                <a:gd name="T63" fmla="*/ 652 h 823"/>
                <a:gd name="T64" fmla="*/ 170 w 709"/>
                <a:gd name="T65" fmla="*/ 652 h 823"/>
                <a:gd name="T66" fmla="*/ 170 w 709"/>
                <a:gd name="T67" fmla="*/ 624 h 823"/>
                <a:gd name="T68" fmla="*/ 255 w 709"/>
                <a:gd name="T69" fmla="*/ 652 h 823"/>
                <a:gd name="T70" fmla="*/ 340 w 709"/>
                <a:gd name="T71" fmla="*/ 624 h 823"/>
                <a:gd name="T72" fmla="*/ 397 w 709"/>
                <a:gd name="T73" fmla="*/ 624 h 823"/>
                <a:gd name="T74" fmla="*/ 425 w 709"/>
                <a:gd name="T75" fmla="*/ 596 h 823"/>
                <a:gd name="T76" fmla="*/ 425 w 709"/>
                <a:gd name="T77" fmla="*/ 652 h 823"/>
                <a:gd name="T78" fmla="*/ 397 w 709"/>
                <a:gd name="T79" fmla="*/ 681 h 823"/>
                <a:gd name="T80" fmla="*/ 454 w 709"/>
                <a:gd name="T81" fmla="*/ 738 h 823"/>
                <a:gd name="T82" fmla="*/ 510 w 709"/>
                <a:gd name="T83" fmla="*/ 738 h 823"/>
                <a:gd name="T84" fmla="*/ 510 w 709"/>
                <a:gd name="T85" fmla="*/ 709 h 823"/>
                <a:gd name="T86" fmla="*/ 567 w 709"/>
                <a:gd name="T87" fmla="*/ 709 h 823"/>
                <a:gd name="T88" fmla="*/ 624 w 709"/>
                <a:gd name="T89" fmla="*/ 766 h 823"/>
                <a:gd name="T90" fmla="*/ 652 w 709"/>
                <a:gd name="T91" fmla="*/ 766 h 823"/>
                <a:gd name="T92" fmla="*/ 680 w 709"/>
                <a:gd name="T93" fmla="*/ 823 h 823"/>
                <a:gd name="T94" fmla="*/ 709 w 709"/>
                <a:gd name="T95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823">
                  <a:moveTo>
                    <a:pt x="709" y="823"/>
                  </a:moveTo>
                  <a:lnTo>
                    <a:pt x="709" y="738"/>
                  </a:lnTo>
                  <a:lnTo>
                    <a:pt x="680" y="681"/>
                  </a:lnTo>
                  <a:lnTo>
                    <a:pt x="709" y="652"/>
                  </a:lnTo>
                  <a:lnTo>
                    <a:pt x="680" y="596"/>
                  </a:lnTo>
                  <a:lnTo>
                    <a:pt x="709" y="539"/>
                  </a:lnTo>
                  <a:lnTo>
                    <a:pt x="652" y="397"/>
                  </a:lnTo>
                  <a:lnTo>
                    <a:pt x="624" y="369"/>
                  </a:lnTo>
                  <a:lnTo>
                    <a:pt x="652" y="341"/>
                  </a:lnTo>
                  <a:lnTo>
                    <a:pt x="595" y="142"/>
                  </a:lnTo>
                  <a:lnTo>
                    <a:pt x="595" y="29"/>
                  </a:lnTo>
                  <a:lnTo>
                    <a:pt x="539" y="0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283" y="142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28" y="341"/>
                  </a:lnTo>
                  <a:lnTo>
                    <a:pt x="28" y="397"/>
                  </a:lnTo>
                  <a:lnTo>
                    <a:pt x="0" y="454"/>
                  </a:lnTo>
                  <a:lnTo>
                    <a:pt x="28" y="511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85" y="624"/>
                  </a:lnTo>
                  <a:lnTo>
                    <a:pt x="113" y="652"/>
                  </a:lnTo>
                  <a:lnTo>
                    <a:pt x="170" y="652"/>
                  </a:lnTo>
                  <a:lnTo>
                    <a:pt x="170" y="624"/>
                  </a:lnTo>
                  <a:lnTo>
                    <a:pt x="255" y="652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425" y="596"/>
                  </a:lnTo>
                  <a:lnTo>
                    <a:pt x="425" y="652"/>
                  </a:lnTo>
                  <a:lnTo>
                    <a:pt x="397" y="681"/>
                  </a:lnTo>
                  <a:lnTo>
                    <a:pt x="454" y="738"/>
                  </a:lnTo>
                  <a:lnTo>
                    <a:pt x="510" y="738"/>
                  </a:lnTo>
                  <a:lnTo>
                    <a:pt x="510" y="709"/>
                  </a:lnTo>
                  <a:lnTo>
                    <a:pt x="567" y="709"/>
                  </a:lnTo>
                  <a:lnTo>
                    <a:pt x="624" y="766"/>
                  </a:lnTo>
                  <a:lnTo>
                    <a:pt x="652" y="766"/>
                  </a:lnTo>
                  <a:lnTo>
                    <a:pt x="680" y="823"/>
                  </a:lnTo>
                  <a:lnTo>
                    <a:pt x="709" y="8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8" name="Freeform 528">
              <a:extLst>
                <a:ext uri="{FF2B5EF4-FFF2-40B4-BE49-F238E27FC236}">
                  <a16:creationId xmlns:a16="http://schemas.microsoft.com/office/drawing/2014/main" id="{547913D0-3B38-41C2-B576-F7D301C36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6470"/>
              <a:ext cx="1021" cy="1021"/>
            </a:xfrm>
            <a:custGeom>
              <a:avLst/>
              <a:gdLst>
                <a:gd name="T0" fmla="*/ 993 w 1021"/>
                <a:gd name="T1" fmla="*/ 284 h 1021"/>
                <a:gd name="T2" fmla="*/ 936 w 1021"/>
                <a:gd name="T3" fmla="*/ 227 h 1021"/>
                <a:gd name="T4" fmla="*/ 851 w 1021"/>
                <a:gd name="T5" fmla="*/ 170 h 1021"/>
                <a:gd name="T6" fmla="*/ 794 w 1021"/>
                <a:gd name="T7" fmla="*/ 199 h 1021"/>
                <a:gd name="T8" fmla="*/ 681 w 1021"/>
                <a:gd name="T9" fmla="*/ 142 h 1021"/>
                <a:gd name="T10" fmla="*/ 709 w 1021"/>
                <a:gd name="T11" fmla="*/ 57 h 1021"/>
                <a:gd name="T12" fmla="*/ 624 w 1021"/>
                <a:gd name="T13" fmla="*/ 85 h 1021"/>
                <a:gd name="T14" fmla="*/ 454 w 1021"/>
                <a:gd name="T15" fmla="*/ 85 h 1021"/>
                <a:gd name="T16" fmla="*/ 397 w 1021"/>
                <a:gd name="T17" fmla="*/ 113 h 1021"/>
                <a:gd name="T18" fmla="*/ 397 w 1021"/>
                <a:gd name="T19" fmla="*/ 28 h 1021"/>
                <a:gd name="T20" fmla="*/ 341 w 1021"/>
                <a:gd name="T21" fmla="*/ 28 h 1021"/>
                <a:gd name="T22" fmla="*/ 284 w 1021"/>
                <a:gd name="T23" fmla="*/ 57 h 1021"/>
                <a:gd name="T24" fmla="*/ 199 w 1021"/>
                <a:gd name="T25" fmla="*/ 57 h 1021"/>
                <a:gd name="T26" fmla="*/ 114 w 1021"/>
                <a:gd name="T27" fmla="*/ 85 h 1021"/>
                <a:gd name="T28" fmla="*/ 0 w 1021"/>
                <a:gd name="T29" fmla="*/ 170 h 1021"/>
                <a:gd name="T30" fmla="*/ 0 w 1021"/>
                <a:gd name="T31" fmla="*/ 284 h 1021"/>
                <a:gd name="T32" fmla="*/ 86 w 1021"/>
                <a:gd name="T33" fmla="*/ 369 h 1021"/>
                <a:gd name="T34" fmla="*/ 199 w 1021"/>
                <a:gd name="T35" fmla="*/ 369 h 1021"/>
                <a:gd name="T36" fmla="*/ 312 w 1021"/>
                <a:gd name="T37" fmla="*/ 425 h 1021"/>
                <a:gd name="T38" fmla="*/ 256 w 1021"/>
                <a:gd name="T39" fmla="*/ 482 h 1021"/>
                <a:gd name="T40" fmla="*/ 284 w 1021"/>
                <a:gd name="T41" fmla="*/ 510 h 1021"/>
                <a:gd name="T42" fmla="*/ 312 w 1021"/>
                <a:gd name="T43" fmla="*/ 624 h 1021"/>
                <a:gd name="T44" fmla="*/ 284 w 1021"/>
                <a:gd name="T45" fmla="*/ 709 h 1021"/>
                <a:gd name="T46" fmla="*/ 284 w 1021"/>
                <a:gd name="T47" fmla="*/ 794 h 1021"/>
                <a:gd name="T48" fmla="*/ 397 w 1021"/>
                <a:gd name="T49" fmla="*/ 879 h 1021"/>
                <a:gd name="T50" fmla="*/ 454 w 1021"/>
                <a:gd name="T51" fmla="*/ 964 h 1021"/>
                <a:gd name="T52" fmla="*/ 567 w 1021"/>
                <a:gd name="T53" fmla="*/ 964 h 1021"/>
                <a:gd name="T54" fmla="*/ 738 w 1021"/>
                <a:gd name="T55" fmla="*/ 1021 h 1021"/>
                <a:gd name="T56" fmla="*/ 738 w 1021"/>
                <a:gd name="T57" fmla="*/ 964 h 1021"/>
                <a:gd name="T58" fmla="*/ 681 w 1021"/>
                <a:gd name="T59" fmla="*/ 907 h 1021"/>
                <a:gd name="T60" fmla="*/ 653 w 1021"/>
                <a:gd name="T61" fmla="*/ 851 h 1021"/>
                <a:gd name="T62" fmla="*/ 851 w 1021"/>
                <a:gd name="T63" fmla="*/ 879 h 1021"/>
                <a:gd name="T64" fmla="*/ 993 w 1021"/>
                <a:gd name="T65" fmla="*/ 879 h 1021"/>
                <a:gd name="T66" fmla="*/ 964 w 1021"/>
                <a:gd name="T67" fmla="*/ 822 h 1021"/>
                <a:gd name="T68" fmla="*/ 993 w 1021"/>
                <a:gd name="T69" fmla="*/ 737 h 1021"/>
                <a:gd name="T70" fmla="*/ 964 w 1021"/>
                <a:gd name="T71" fmla="*/ 624 h 1021"/>
                <a:gd name="T72" fmla="*/ 993 w 1021"/>
                <a:gd name="T73" fmla="*/ 482 h 1021"/>
                <a:gd name="T74" fmla="*/ 993 w 1021"/>
                <a:gd name="T75" fmla="*/ 42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021">
                  <a:moveTo>
                    <a:pt x="1021" y="397"/>
                  </a:moveTo>
                  <a:lnTo>
                    <a:pt x="993" y="284"/>
                  </a:lnTo>
                  <a:lnTo>
                    <a:pt x="964" y="284"/>
                  </a:lnTo>
                  <a:lnTo>
                    <a:pt x="936" y="227"/>
                  </a:lnTo>
                  <a:lnTo>
                    <a:pt x="908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99"/>
                  </a:lnTo>
                  <a:lnTo>
                    <a:pt x="738" y="199"/>
                  </a:lnTo>
                  <a:lnTo>
                    <a:pt x="681" y="142"/>
                  </a:lnTo>
                  <a:lnTo>
                    <a:pt x="709" y="113"/>
                  </a:lnTo>
                  <a:lnTo>
                    <a:pt x="709" y="57"/>
                  </a:lnTo>
                  <a:lnTo>
                    <a:pt x="681" y="85"/>
                  </a:lnTo>
                  <a:lnTo>
                    <a:pt x="624" y="85"/>
                  </a:lnTo>
                  <a:lnTo>
                    <a:pt x="539" y="113"/>
                  </a:lnTo>
                  <a:lnTo>
                    <a:pt x="454" y="85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0" y="284"/>
                  </a:lnTo>
                  <a:lnTo>
                    <a:pt x="29" y="369"/>
                  </a:lnTo>
                  <a:lnTo>
                    <a:pt x="86" y="369"/>
                  </a:lnTo>
                  <a:lnTo>
                    <a:pt x="171" y="340"/>
                  </a:lnTo>
                  <a:lnTo>
                    <a:pt x="199" y="369"/>
                  </a:lnTo>
                  <a:lnTo>
                    <a:pt x="284" y="397"/>
                  </a:lnTo>
                  <a:lnTo>
                    <a:pt x="312" y="425"/>
                  </a:lnTo>
                  <a:lnTo>
                    <a:pt x="256" y="454"/>
                  </a:lnTo>
                  <a:lnTo>
                    <a:pt x="256" y="482"/>
                  </a:lnTo>
                  <a:lnTo>
                    <a:pt x="284" y="482"/>
                  </a:lnTo>
                  <a:lnTo>
                    <a:pt x="284" y="510"/>
                  </a:lnTo>
                  <a:lnTo>
                    <a:pt x="312" y="567"/>
                  </a:lnTo>
                  <a:lnTo>
                    <a:pt x="312" y="624"/>
                  </a:lnTo>
                  <a:lnTo>
                    <a:pt x="256" y="680"/>
                  </a:lnTo>
                  <a:lnTo>
                    <a:pt x="284" y="709"/>
                  </a:lnTo>
                  <a:lnTo>
                    <a:pt x="284" y="766"/>
                  </a:lnTo>
                  <a:lnTo>
                    <a:pt x="284" y="794"/>
                  </a:lnTo>
                  <a:lnTo>
                    <a:pt x="341" y="851"/>
                  </a:lnTo>
                  <a:lnTo>
                    <a:pt x="397" y="879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738" y="1021"/>
                  </a:lnTo>
                  <a:lnTo>
                    <a:pt x="794" y="992"/>
                  </a:lnTo>
                  <a:lnTo>
                    <a:pt x="738" y="964"/>
                  </a:lnTo>
                  <a:lnTo>
                    <a:pt x="709" y="907"/>
                  </a:lnTo>
                  <a:lnTo>
                    <a:pt x="681" y="907"/>
                  </a:lnTo>
                  <a:lnTo>
                    <a:pt x="624" y="879"/>
                  </a:lnTo>
                  <a:lnTo>
                    <a:pt x="653" y="851"/>
                  </a:lnTo>
                  <a:lnTo>
                    <a:pt x="823" y="907"/>
                  </a:lnTo>
                  <a:lnTo>
                    <a:pt x="851" y="879"/>
                  </a:lnTo>
                  <a:lnTo>
                    <a:pt x="879" y="907"/>
                  </a:lnTo>
                  <a:lnTo>
                    <a:pt x="993" y="879"/>
                  </a:lnTo>
                  <a:lnTo>
                    <a:pt x="993" y="851"/>
                  </a:lnTo>
                  <a:lnTo>
                    <a:pt x="964" y="822"/>
                  </a:lnTo>
                  <a:lnTo>
                    <a:pt x="1021" y="794"/>
                  </a:lnTo>
                  <a:lnTo>
                    <a:pt x="993" y="737"/>
                  </a:lnTo>
                  <a:lnTo>
                    <a:pt x="993" y="652"/>
                  </a:lnTo>
                  <a:lnTo>
                    <a:pt x="964" y="624"/>
                  </a:lnTo>
                  <a:lnTo>
                    <a:pt x="1021" y="539"/>
                  </a:lnTo>
                  <a:lnTo>
                    <a:pt x="993" y="482"/>
                  </a:lnTo>
                  <a:lnTo>
                    <a:pt x="1021" y="454"/>
                  </a:lnTo>
                  <a:lnTo>
                    <a:pt x="993" y="425"/>
                  </a:lnTo>
                  <a:lnTo>
                    <a:pt x="102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89" name="Freeform 529">
              <a:extLst>
                <a:ext uri="{FF2B5EF4-FFF2-40B4-BE49-F238E27FC236}">
                  <a16:creationId xmlns:a16="http://schemas.microsoft.com/office/drawing/2014/main" id="{44E73231-855B-4728-A926-0FDD76859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761"/>
              <a:ext cx="1021" cy="1049"/>
            </a:xfrm>
            <a:custGeom>
              <a:avLst/>
              <a:gdLst>
                <a:gd name="T0" fmla="*/ 964 w 1021"/>
                <a:gd name="T1" fmla="*/ 312 h 1049"/>
                <a:gd name="T2" fmla="*/ 823 w 1021"/>
                <a:gd name="T3" fmla="*/ 284 h 1049"/>
                <a:gd name="T4" fmla="*/ 738 w 1021"/>
                <a:gd name="T5" fmla="*/ 284 h 1049"/>
                <a:gd name="T6" fmla="*/ 709 w 1021"/>
                <a:gd name="T7" fmla="*/ 255 h 1049"/>
                <a:gd name="T8" fmla="*/ 624 w 1021"/>
                <a:gd name="T9" fmla="*/ 170 h 1049"/>
                <a:gd name="T10" fmla="*/ 567 w 1021"/>
                <a:gd name="T11" fmla="*/ 57 h 1049"/>
                <a:gd name="T12" fmla="*/ 369 w 1021"/>
                <a:gd name="T13" fmla="*/ 114 h 1049"/>
                <a:gd name="T14" fmla="*/ 312 w 1021"/>
                <a:gd name="T15" fmla="*/ 0 h 1049"/>
                <a:gd name="T16" fmla="*/ 114 w 1021"/>
                <a:gd name="T17" fmla="*/ 57 h 1049"/>
                <a:gd name="T18" fmla="*/ 29 w 1021"/>
                <a:gd name="T19" fmla="*/ 85 h 1049"/>
                <a:gd name="T20" fmla="*/ 114 w 1021"/>
                <a:gd name="T21" fmla="*/ 170 h 1049"/>
                <a:gd name="T22" fmla="*/ 114 w 1021"/>
                <a:gd name="T23" fmla="*/ 284 h 1049"/>
                <a:gd name="T24" fmla="*/ 199 w 1021"/>
                <a:gd name="T25" fmla="*/ 369 h 1049"/>
                <a:gd name="T26" fmla="*/ 227 w 1021"/>
                <a:gd name="T27" fmla="*/ 482 h 1049"/>
                <a:gd name="T28" fmla="*/ 227 w 1021"/>
                <a:gd name="T29" fmla="*/ 567 h 1049"/>
                <a:gd name="T30" fmla="*/ 284 w 1021"/>
                <a:gd name="T31" fmla="*/ 709 h 1049"/>
                <a:gd name="T32" fmla="*/ 199 w 1021"/>
                <a:gd name="T33" fmla="*/ 766 h 1049"/>
                <a:gd name="T34" fmla="*/ 57 w 1021"/>
                <a:gd name="T35" fmla="*/ 766 h 1049"/>
                <a:gd name="T36" fmla="*/ 0 w 1021"/>
                <a:gd name="T37" fmla="*/ 851 h 1049"/>
                <a:gd name="T38" fmla="*/ 85 w 1021"/>
                <a:gd name="T39" fmla="*/ 1049 h 1049"/>
                <a:gd name="T40" fmla="*/ 171 w 1021"/>
                <a:gd name="T41" fmla="*/ 1021 h 1049"/>
                <a:gd name="T42" fmla="*/ 227 w 1021"/>
                <a:gd name="T43" fmla="*/ 1021 h 1049"/>
                <a:gd name="T44" fmla="*/ 284 w 1021"/>
                <a:gd name="T45" fmla="*/ 1021 h 1049"/>
                <a:gd name="T46" fmla="*/ 426 w 1021"/>
                <a:gd name="T47" fmla="*/ 964 h 1049"/>
                <a:gd name="T48" fmla="*/ 511 w 1021"/>
                <a:gd name="T49" fmla="*/ 993 h 1049"/>
                <a:gd name="T50" fmla="*/ 567 w 1021"/>
                <a:gd name="T51" fmla="*/ 1021 h 1049"/>
                <a:gd name="T52" fmla="*/ 624 w 1021"/>
                <a:gd name="T53" fmla="*/ 993 h 1049"/>
                <a:gd name="T54" fmla="*/ 681 w 1021"/>
                <a:gd name="T55" fmla="*/ 936 h 1049"/>
                <a:gd name="T56" fmla="*/ 709 w 1021"/>
                <a:gd name="T57" fmla="*/ 822 h 1049"/>
                <a:gd name="T58" fmla="*/ 851 w 1021"/>
                <a:gd name="T59" fmla="*/ 794 h 1049"/>
                <a:gd name="T60" fmla="*/ 879 w 1021"/>
                <a:gd name="T61" fmla="*/ 794 h 1049"/>
                <a:gd name="T62" fmla="*/ 936 w 1021"/>
                <a:gd name="T63" fmla="*/ 709 h 1049"/>
                <a:gd name="T64" fmla="*/ 936 w 1021"/>
                <a:gd name="T65" fmla="*/ 624 h 1049"/>
                <a:gd name="T66" fmla="*/ 964 w 1021"/>
                <a:gd name="T67" fmla="*/ 511 h 1049"/>
                <a:gd name="T68" fmla="*/ 1021 w 1021"/>
                <a:gd name="T69" fmla="*/ 397 h 1049"/>
                <a:gd name="T70" fmla="*/ 1021 w 1021"/>
                <a:gd name="T71" fmla="*/ 3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1049">
                  <a:moveTo>
                    <a:pt x="1021" y="341"/>
                  </a:moveTo>
                  <a:lnTo>
                    <a:pt x="964" y="312"/>
                  </a:lnTo>
                  <a:lnTo>
                    <a:pt x="851" y="312"/>
                  </a:lnTo>
                  <a:lnTo>
                    <a:pt x="823" y="284"/>
                  </a:lnTo>
                  <a:lnTo>
                    <a:pt x="766" y="341"/>
                  </a:lnTo>
                  <a:lnTo>
                    <a:pt x="738" y="284"/>
                  </a:lnTo>
                  <a:lnTo>
                    <a:pt x="738" y="255"/>
                  </a:lnTo>
                  <a:lnTo>
                    <a:pt x="709" y="255"/>
                  </a:lnTo>
                  <a:lnTo>
                    <a:pt x="681" y="199"/>
                  </a:lnTo>
                  <a:lnTo>
                    <a:pt x="624" y="170"/>
                  </a:lnTo>
                  <a:lnTo>
                    <a:pt x="596" y="85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114"/>
                  </a:lnTo>
                  <a:lnTo>
                    <a:pt x="369" y="57"/>
                  </a:lnTo>
                  <a:lnTo>
                    <a:pt x="312" y="0"/>
                  </a:lnTo>
                  <a:lnTo>
                    <a:pt x="142" y="29"/>
                  </a:lnTo>
                  <a:lnTo>
                    <a:pt x="114" y="57"/>
                  </a:lnTo>
                  <a:lnTo>
                    <a:pt x="57" y="29"/>
                  </a:lnTo>
                  <a:lnTo>
                    <a:pt x="29" y="85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42" y="227"/>
                  </a:lnTo>
                  <a:lnTo>
                    <a:pt x="114" y="284"/>
                  </a:lnTo>
                  <a:lnTo>
                    <a:pt x="142" y="341"/>
                  </a:lnTo>
                  <a:lnTo>
                    <a:pt x="199" y="369"/>
                  </a:lnTo>
                  <a:lnTo>
                    <a:pt x="199" y="482"/>
                  </a:lnTo>
                  <a:lnTo>
                    <a:pt x="227" y="482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284" y="652"/>
                  </a:lnTo>
                  <a:lnTo>
                    <a:pt x="284" y="709"/>
                  </a:lnTo>
                  <a:lnTo>
                    <a:pt x="256" y="709"/>
                  </a:lnTo>
                  <a:lnTo>
                    <a:pt x="199" y="766"/>
                  </a:lnTo>
                  <a:lnTo>
                    <a:pt x="114" y="766"/>
                  </a:lnTo>
                  <a:lnTo>
                    <a:pt x="57" y="766"/>
                  </a:lnTo>
                  <a:lnTo>
                    <a:pt x="29" y="794"/>
                  </a:lnTo>
                  <a:lnTo>
                    <a:pt x="0" y="851"/>
                  </a:lnTo>
                  <a:lnTo>
                    <a:pt x="29" y="964"/>
                  </a:lnTo>
                  <a:lnTo>
                    <a:pt x="85" y="1049"/>
                  </a:lnTo>
                  <a:lnTo>
                    <a:pt x="142" y="1049"/>
                  </a:lnTo>
                  <a:lnTo>
                    <a:pt x="171" y="1021"/>
                  </a:lnTo>
                  <a:lnTo>
                    <a:pt x="227" y="1049"/>
                  </a:lnTo>
                  <a:lnTo>
                    <a:pt x="227" y="1021"/>
                  </a:lnTo>
                  <a:lnTo>
                    <a:pt x="256" y="993"/>
                  </a:lnTo>
                  <a:lnTo>
                    <a:pt x="284" y="1021"/>
                  </a:lnTo>
                  <a:lnTo>
                    <a:pt x="426" y="993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511" y="993"/>
                  </a:lnTo>
                  <a:lnTo>
                    <a:pt x="539" y="1021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993"/>
                  </a:lnTo>
                  <a:lnTo>
                    <a:pt x="652" y="993"/>
                  </a:lnTo>
                  <a:lnTo>
                    <a:pt x="681" y="936"/>
                  </a:lnTo>
                  <a:lnTo>
                    <a:pt x="652" y="879"/>
                  </a:lnTo>
                  <a:lnTo>
                    <a:pt x="709" y="822"/>
                  </a:lnTo>
                  <a:lnTo>
                    <a:pt x="766" y="794"/>
                  </a:lnTo>
                  <a:lnTo>
                    <a:pt x="851" y="794"/>
                  </a:lnTo>
                  <a:lnTo>
                    <a:pt x="851" y="766"/>
                  </a:lnTo>
                  <a:lnTo>
                    <a:pt x="879" y="794"/>
                  </a:lnTo>
                  <a:lnTo>
                    <a:pt x="936" y="766"/>
                  </a:lnTo>
                  <a:lnTo>
                    <a:pt x="936" y="709"/>
                  </a:lnTo>
                  <a:lnTo>
                    <a:pt x="964" y="681"/>
                  </a:lnTo>
                  <a:lnTo>
                    <a:pt x="936" y="624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993" y="482"/>
                  </a:lnTo>
                  <a:lnTo>
                    <a:pt x="1021" y="397"/>
                  </a:lnTo>
                  <a:lnTo>
                    <a:pt x="993" y="369"/>
                  </a:lnTo>
                  <a:lnTo>
                    <a:pt x="1021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90" name="Freeform 530">
              <a:extLst>
                <a:ext uri="{FF2B5EF4-FFF2-40B4-BE49-F238E27FC236}">
                  <a16:creationId xmlns:a16="http://schemas.microsoft.com/office/drawing/2014/main" id="{6022132D-D626-48B0-8634-A16EC8CA6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5591"/>
              <a:ext cx="1077" cy="964"/>
            </a:xfrm>
            <a:custGeom>
              <a:avLst/>
              <a:gdLst>
                <a:gd name="T0" fmla="*/ 850 w 1077"/>
                <a:gd name="T1" fmla="*/ 936 h 964"/>
                <a:gd name="T2" fmla="*/ 1049 w 1077"/>
                <a:gd name="T3" fmla="*/ 879 h 964"/>
                <a:gd name="T4" fmla="*/ 1077 w 1077"/>
                <a:gd name="T5" fmla="*/ 822 h 964"/>
                <a:gd name="T6" fmla="*/ 1020 w 1077"/>
                <a:gd name="T7" fmla="*/ 652 h 964"/>
                <a:gd name="T8" fmla="*/ 992 w 1077"/>
                <a:gd name="T9" fmla="*/ 539 h 964"/>
                <a:gd name="T10" fmla="*/ 907 w 1077"/>
                <a:gd name="T11" fmla="*/ 454 h 964"/>
                <a:gd name="T12" fmla="*/ 907 w 1077"/>
                <a:gd name="T13" fmla="*/ 340 h 964"/>
                <a:gd name="T14" fmla="*/ 822 w 1077"/>
                <a:gd name="T15" fmla="*/ 255 h 964"/>
                <a:gd name="T16" fmla="*/ 765 w 1077"/>
                <a:gd name="T17" fmla="*/ 114 h 964"/>
                <a:gd name="T18" fmla="*/ 737 w 1077"/>
                <a:gd name="T19" fmla="*/ 29 h 964"/>
                <a:gd name="T20" fmla="*/ 623 w 1077"/>
                <a:gd name="T21" fmla="*/ 57 h 964"/>
                <a:gd name="T22" fmla="*/ 623 w 1077"/>
                <a:gd name="T23" fmla="*/ 227 h 964"/>
                <a:gd name="T24" fmla="*/ 567 w 1077"/>
                <a:gd name="T25" fmla="*/ 284 h 964"/>
                <a:gd name="T26" fmla="*/ 453 w 1077"/>
                <a:gd name="T27" fmla="*/ 312 h 964"/>
                <a:gd name="T28" fmla="*/ 425 w 1077"/>
                <a:gd name="T29" fmla="*/ 397 h 964"/>
                <a:gd name="T30" fmla="*/ 311 w 1077"/>
                <a:gd name="T31" fmla="*/ 425 h 964"/>
                <a:gd name="T32" fmla="*/ 113 w 1077"/>
                <a:gd name="T33" fmla="*/ 397 h 964"/>
                <a:gd name="T34" fmla="*/ 0 w 1077"/>
                <a:gd name="T35" fmla="*/ 397 h 964"/>
                <a:gd name="T36" fmla="*/ 0 w 1077"/>
                <a:gd name="T37" fmla="*/ 511 h 964"/>
                <a:gd name="T38" fmla="*/ 28 w 1077"/>
                <a:gd name="T39" fmla="*/ 567 h 964"/>
                <a:gd name="T40" fmla="*/ 28 w 1077"/>
                <a:gd name="T41" fmla="*/ 709 h 964"/>
                <a:gd name="T42" fmla="*/ 56 w 1077"/>
                <a:gd name="T43" fmla="*/ 851 h 964"/>
                <a:gd name="T44" fmla="*/ 170 w 1077"/>
                <a:gd name="T45" fmla="*/ 879 h 964"/>
                <a:gd name="T46" fmla="*/ 226 w 1077"/>
                <a:gd name="T47" fmla="*/ 907 h 964"/>
                <a:gd name="T48" fmla="*/ 311 w 1077"/>
                <a:gd name="T49" fmla="*/ 964 h 964"/>
                <a:gd name="T50" fmla="*/ 340 w 1077"/>
                <a:gd name="T51" fmla="*/ 907 h 964"/>
                <a:gd name="T52" fmla="*/ 453 w 1077"/>
                <a:gd name="T53" fmla="*/ 936 h 964"/>
                <a:gd name="T54" fmla="*/ 510 w 1077"/>
                <a:gd name="T55" fmla="*/ 822 h 964"/>
                <a:gd name="T56" fmla="*/ 567 w 1077"/>
                <a:gd name="T57" fmla="*/ 879 h 964"/>
                <a:gd name="T58" fmla="*/ 652 w 1077"/>
                <a:gd name="T59" fmla="*/ 936 h 964"/>
                <a:gd name="T60" fmla="*/ 708 w 1077"/>
                <a:gd name="T61" fmla="*/ 907 h 964"/>
                <a:gd name="T62" fmla="*/ 765 w 1077"/>
                <a:gd name="T63" fmla="*/ 964 h 964"/>
                <a:gd name="T64" fmla="*/ 822 w 1077"/>
                <a:gd name="T6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964">
                  <a:moveTo>
                    <a:pt x="822" y="964"/>
                  </a:moveTo>
                  <a:lnTo>
                    <a:pt x="850" y="936"/>
                  </a:lnTo>
                  <a:lnTo>
                    <a:pt x="992" y="936"/>
                  </a:lnTo>
                  <a:lnTo>
                    <a:pt x="1049" y="879"/>
                  </a:lnTo>
                  <a:lnTo>
                    <a:pt x="1077" y="879"/>
                  </a:lnTo>
                  <a:lnTo>
                    <a:pt x="1077" y="822"/>
                  </a:lnTo>
                  <a:lnTo>
                    <a:pt x="1020" y="737"/>
                  </a:lnTo>
                  <a:lnTo>
                    <a:pt x="1020" y="652"/>
                  </a:lnTo>
                  <a:lnTo>
                    <a:pt x="992" y="652"/>
                  </a:lnTo>
                  <a:lnTo>
                    <a:pt x="992" y="539"/>
                  </a:lnTo>
                  <a:lnTo>
                    <a:pt x="935" y="511"/>
                  </a:lnTo>
                  <a:lnTo>
                    <a:pt x="907" y="454"/>
                  </a:lnTo>
                  <a:lnTo>
                    <a:pt x="935" y="397"/>
                  </a:lnTo>
                  <a:lnTo>
                    <a:pt x="907" y="340"/>
                  </a:lnTo>
                  <a:lnTo>
                    <a:pt x="850" y="312"/>
                  </a:lnTo>
                  <a:lnTo>
                    <a:pt x="822" y="255"/>
                  </a:lnTo>
                  <a:lnTo>
                    <a:pt x="850" y="199"/>
                  </a:lnTo>
                  <a:lnTo>
                    <a:pt x="765" y="114"/>
                  </a:lnTo>
                  <a:lnTo>
                    <a:pt x="765" y="57"/>
                  </a:lnTo>
                  <a:lnTo>
                    <a:pt x="737" y="29"/>
                  </a:lnTo>
                  <a:lnTo>
                    <a:pt x="708" y="0"/>
                  </a:lnTo>
                  <a:lnTo>
                    <a:pt x="623" y="57"/>
                  </a:lnTo>
                  <a:lnTo>
                    <a:pt x="595" y="142"/>
                  </a:lnTo>
                  <a:lnTo>
                    <a:pt x="623" y="227"/>
                  </a:lnTo>
                  <a:lnTo>
                    <a:pt x="623" y="255"/>
                  </a:lnTo>
                  <a:lnTo>
                    <a:pt x="567" y="284"/>
                  </a:lnTo>
                  <a:lnTo>
                    <a:pt x="538" y="340"/>
                  </a:lnTo>
                  <a:lnTo>
                    <a:pt x="453" y="312"/>
                  </a:lnTo>
                  <a:lnTo>
                    <a:pt x="453" y="369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11" y="425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56" y="369"/>
                  </a:lnTo>
                  <a:lnTo>
                    <a:pt x="0" y="397"/>
                  </a:lnTo>
                  <a:lnTo>
                    <a:pt x="28" y="425"/>
                  </a:lnTo>
                  <a:lnTo>
                    <a:pt x="0" y="511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56" y="681"/>
                  </a:lnTo>
                  <a:lnTo>
                    <a:pt x="28" y="709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113" y="879"/>
                  </a:lnTo>
                  <a:lnTo>
                    <a:pt x="170" y="879"/>
                  </a:lnTo>
                  <a:lnTo>
                    <a:pt x="170" y="907"/>
                  </a:lnTo>
                  <a:lnTo>
                    <a:pt x="226" y="907"/>
                  </a:lnTo>
                  <a:lnTo>
                    <a:pt x="255" y="936"/>
                  </a:lnTo>
                  <a:lnTo>
                    <a:pt x="311" y="964"/>
                  </a:lnTo>
                  <a:lnTo>
                    <a:pt x="368" y="936"/>
                  </a:lnTo>
                  <a:lnTo>
                    <a:pt x="340" y="907"/>
                  </a:lnTo>
                  <a:lnTo>
                    <a:pt x="368" y="907"/>
                  </a:lnTo>
                  <a:lnTo>
                    <a:pt x="453" y="936"/>
                  </a:lnTo>
                  <a:lnTo>
                    <a:pt x="482" y="851"/>
                  </a:lnTo>
                  <a:lnTo>
                    <a:pt x="510" y="822"/>
                  </a:lnTo>
                  <a:lnTo>
                    <a:pt x="567" y="822"/>
                  </a:lnTo>
                  <a:lnTo>
                    <a:pt x="567" y="879"/>
                  </a:lnTo>
                  <a:lnTo>
                    <a:pt x="595" y="879"/>
                  </a:lnTo>
                  <a:lnTo>
                    <a:pt x="652" y="936"/>
                  </a:lnTo>
                  <a:lnTo>
                    <a:pt x="680" y="936"/>
                  </a:lnTo>
                  <a:lnTo>
                    <a:pt x="708" y="907"/>
                  </a:lnTo>
                  <a:lnTo>
                    <a:pt x="708" y="964"/>
                  </a:lnTo>
                  <a:lnTo>
                    <a:pt x="765" y="964"/>
                  </a:lnTo>
                  <a:lnTo>
                    <a:pt x="793" y="936"/>
                  </a:lnTo>
                  <a:lnTo>
                    <a:pt x="822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91" name="Freeform 531">
              <a:extLst>
                <a:ext uri="{FF2B5EF4-FFF2-40B4-BE49-F238E27FC236}">
                  <a16:creationId xmlns:a16="http://schemas.microsoft.com/office/drawing/2014/main" id="{DE3B19D4-321D-47E1-8A7A-901E12FB1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" y="5478"/>
              <a:ext cx="1134" cy="624"/>
            </a:xfrm>
            <a:custGeom>
              <a:avLst/>
              <a:gdLst>
                <a:gd name="T0" fmla="*/ 0 w 1134"/>
                <a:gd name="T1" fmla="*/ 113 h 624"/>
                <a:gd name="T2" fmla="*/ 57 w 1134"/>
                <a:gd name="T3" fmla="*/ 170 h 624"/>
                <a:gd name="T4" fmla="*/ 57 w 1134"/>
                <a:gd name="T5" fmla="*/ 227 h 624"/>
                <a:gd name="T6" fmla="*/ 142 w 1134"/>
                <a:gd name="T7" fmla="*/ 312 h 624"/>
                <a:gd name="T8" fmla="*/ 199 w 1134"/>
                <a:gd name="T9" fmla="*/ 340 h 624"/>
                <a:gd name="T10" fmla="*/ 227 w 1134"/>
                <a:gd name="T11" fmla="*/ 312 h 624"/>
                <a:gd name="T12" fmla="*/ 397 w 1134"/>
                <a:gd name="T13" fmla="*/ 283 h 624"/>
                <a:gd name="T14" fmla="*/ 454 w 1134"/>
                <a:gd name="T15" fmla="*/ 340 h 624"/>
                <a:gd name="T16" fmla="*/ 454 w 1134"/>
                <a:gd name="T17" fmla="*/ 397 h 624"/>
                <a:gd name="T18" fmla="*/ 511 w 1134"/>
                <a:gd name="T19" fmla="*/ 340 h 624"/>
                <a:gd name="T20" fmla="*/ 652 w 1134"/>
                <a:gd name="T21" fmla="*/ 340 h 624"/>
                <a:gd name="T22" fmla="*/ 681 w 1134"/>
                <a:gd name="T23" fmla="*/ 368 h 624"/>
                <a:gd name="T24" fmla="*/ 709 w 1134"/>
                <a:gd name="T25" fmla="*/ 453 h 624"/>
                <a:gd name="T26" fmla="*/ 766 w 1134"/>
                <a:gd name="T27" fmla="*/ 482 h 624"/>
                <a:gd name="T28" fmla="*/ 794 w 1134"/>
                <a:gd name="T29" fmla="*/ 538 h 624"/>
                <a:gd name="T30" fmla="*/ 823 w 1134"/>
                <a:gd name="T31" fmla="*/ 538 h 624"/>
                <a:gd name="T32" fmla="*/ 823 w 1134"/>
                <a:gd name="T33" fmla="*/ 567 h 624"/>
                <a:gd name="T34" fmla="*/ 851 w 1134"/>
                <a:gd name="T35" fmla="*/ 624 h 624"/>
                <a:gd name="T36" fmla="*/ 908 w 1134"/>
                <a:gd name="T37" fmla="*/ 567 h 624"/>
                <a:gd name="T38" fmla="*/ 936 w 1134"/>
                <a:gd name="T39" fmla="*/ 595 h 624"/>
                <a:gd name="T40" fmla="*/ 1049 w 1134"/>
                <a:gd name="T41" fmla="*/ 595 h 624"/>
                <a:gd name="T42" fmla="*/ 1049 w 1134"/>
                <a:gd name="T43" fmla="*/ 567 h 624"/>
                <a:gd name="T44" fmla="*/ 993 w 1134"/>
                <a:gd name="T45" fmla="*/ 510 h 624"/>
                <a:gd name="T46" fmla="*/ 993 w 1134"/>
                <a:gd name="T47" fmla="*/ 453 h 624"/>
                <a:gd name="T48" fmla="*/ 1021 w 1134"/>
                <a:gd name="T49" fmla="*/ 397 h 624"/>
                <a:gd name="T50" fmla="*/ 1021 w 1134"/>
                <a:gd name="T51" fmla="*/ 340 h 624"/>
                <a:gd name="T52" fmla="*/ 1134 w 1134"/>
                <a:gd name="T53" fmla="*/ 142 h 624"/>
                <a:gd name="T54" fmla="*/ 1049 w 1134"/>
                <a:gd name="T55" fmla="*/ 57 h 624"/>
                <a:gd name="T56" fmla="*/ 993 w 1134"/>
                <a:gd name="T57" fmla="*/ 85 h 624"/>
                <a:gd name="T58" fmla="*/ 936 w 1134"/>
                <a:gd name="T59" fmla="*/ 28 h 624"/>
                <a:gd name="T60" fmla="*/ 879 w 1134"/>
                <a:gd name="T61" fmla="*/ 85 h 624"/>
                <a:gd name="T62" fmla="*/ 823 w 1134"/>
                <a:gd name="T63" fmla="*/ 57 h 624"/>
                <a:gd name="T64" fmla="*/ 737 w 1134"/>
                <a:gd name="T65" fmla="*/ 85 h 624"/>
                <a:gd name="T66" fmla="*/ 709 w 1134"/>
                <a:gd name="T67" fmla="*/ 85 h 624"/>
                <a:gd name="T68" fmla="*/ 596 w 1134"/>
                <a:gd name="T69" fmla="*/ 57 h 624"/>
                <a:gd name="T70" fmla="*/ 567 w 1134"/>
                <a:gd name="T71" fmla="*/ 0 h 624"/>
                <a:gd name="T72" fmla="*/ 454 w 1134"/>
                <a:gd name="T73" fmla="*/ 28 h 624"/>
                <a:gd name="T74" fmla="*/ 426 w 1134"/>
                <a:gd name="T75" fmla="*/ 85 h 624"/>
                <a:gd name="T76" fmla="*/ 341 w 1134"/>
                <a:gd name="T77" fmla="*/ 85 h 624"/>
                <a:gd name="T78" fmla="*/ 312 w 1134"/>
                <a:gd name="T79" fmla="*/ 28 h 624"/>
                <a:gd name="T80" fmla="*/ 284 w 1134"/>
                <a:gd name="T81" fmla="*/ 28 h 624"/>
                <a:gd name="T82" fmla="*/ 227 w 1134"/>
                <a:gd name="T83" fmla="*/ 57 h 624"/>
                <a:gd name="T84" fmla="*/ 199 w 1134"/>
                <a:gd name="T85" fmla="*/ 28 h 624"/>
                <a:gd name="T86" fmla="*/ 114 w 1134"/>
                <a:gd name="T87" fmla="*/ 28 h 624"/>
                <a:gd name="T88" fmla="*/ 85 w 1134"/>
                <a:gd name="T89" fmla="*/ 57 h 624"/>
                <a:gd name="T90" fmla="*/ 29 w 1134"/>
                <a:gd name="T91" fmla="*/ 28 h 624"/>
                <a:gd name="T92" fmla="*/ 0 w 1134"/>
                <a:gd name="T93" fmla="*/ 85 h 624"/>
                <a:gd name="T94" fmla="*/ 0 w 1134"/>
                <a:gd name="T9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4" h="624">
                  <a:moveTo>
                    <a:pt x="0" y="113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142" y="312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397" y="283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40"/>
                  </a:lnTo>
                  <a:lnTo>
                    <a:pt x="652" y="340"/>
                  </a:lnTo>
                  <a:lnTo>
                    <a:pt x="681" y="368"/>
                  </a:lnTo>
                  <a:lnTo>
                    <a:pt x="709" y="453"/>
                  </a:lnTo>
                  <a:lnTo>
                    <a:pt x="766" y="482"/>
                  </a:lnTo>
                  <a:lnTo>
                    <a:pt x="794" y="538"/>
                  </a:lnTo>
                  <a:lnTo>
                    <a:pt x="823" y="538"/>
                  </a:lnTo>
                  <a:lnTo>
                    <a:pt x="823" y="567"/>
                  </a:lnTo>
                  <a:lnTo>
                    <a:pt x="851" y="624"/>
                  </a:lnTo>
                  <a:lnTo>
                    <a:pt x="908" y="567"/>
                  </a:lnTo>
                  <a:lnTo>
                    <a:pt x="936" y="595"/>
                  </a:lnTo>
                  <a:lnTo>
                    <a:pt x="1049" y="595"/>
                  </a:lnTo>
                  <a:lnTo>
                    <a:pt x="1049" y="567"/>
                  </a:lnTo>
                  <a:lnTo>
                    <a:pt x="993" y="510"/>
                  </a:lnTo>
                  <a:lnTo>
                    <a:pt x="993" y="453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134" y="142"/>
                  </a:lnTo>
                  <a:lnTo>
                    <a:pt x="1049" y="57"/>
                  </a:lnTo>
                  <a:lnTo>
                    <a:pt x="993" y="85"/>
                  </a:lnTo>
                  <a:lnTo>
                    <a:pt x="936" y="28"/>
                  </a:lnTo>
                  <a:lnTo>
                    <a:pt x="879" y="85"/>
                  </a:lnTo>
                  <a:lnTo>
                    <a:pt x="823" y="57"/>
                  </a:lnTo>
                  <a:lnTo>
                    <a:pt x="737" y="85"/>
                  </a:lnTo>
                  <a:lnTo>
                    <a:pt x="709" y="85"/>
                  </a:lnTo>
                  <a:lnTo>
                    <a:pt x="596" y="57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14" y="28"/>
                  </a:lnTo>
                  <a:lnTo>
                    <a:pt x="85" y="57"/>
                  </a:lnTo>
                  <a:lnTo>
                    <a:pt x="29" y="28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92" name="Freeform 532">
              <a:extLst>
                <a:ext uri="{FF2B5EF4-FFF2-40B4-BE49-F238E27FC236}">
                  <a16:creationId xmlns:a16="http://schemas.microsoft.com/office/drawing/2014/main" id="{1D87F1E8-2E94-4E4D-996F-7E6440163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854"/>
              <a:ext cx="1247" cy="709"/>
            </a:xfrm>
            <a:custGeom>
              <a:avLst/>
              <a:gdLst>
                <a:gd name="T0" fmla="*/ 0 w 1247"/>
                <a:gd name="T1" fmla="*/ 652 h 709"/>
                <a:gd name="T2" fmla="*/ 56 w 1247"/>
                <a:gd name="T3" fmla="*/ 681 h 709"/>
                <a:gd name="T4" fmla="*/ 85 w 1247"/>
                <a:gd name="T5" fmla="*/ 652 h 709"/>
                <a:gd name="T6" fmla="*/ 170 w 1247"/>
                <a:gd name="T7" fmla="*/ 652 h 709"/>
                <a:gd name="T8" fmla="*/ 198 w 1247"/>
                <a:gd name="T9" fmla="*/ 681 h 709"/>
                <a:gd name="T10" fmla="*/ 255 w 1247"/>
                <a:gd name="T11" fmla="*/ 652 h 709"/>
                <a:gd name="T12" fmla="*/ 283 w 1247"/>
                <a:gd name="T13" fmla="*/ 652 h 709"/>
                <a:gd name="T14" fmla="*/ 312 w 1247"/>
                <a:gd name="T15" fmla="*/ 709 h 709"/>
                <a:gd name="T16" fmla="*/ 397 w 1247"/>
                <a:gd name="T17" fmla="*/ 709 h 709"/>
                <a:gd name="T18" fmla="*/ 425 w 1247"/>
                <a:gd name="T19" fmla="*/ 652 h 709"/>
                <a:gd name="T20" fmla="*/ 538 w 1247"/>
                <a:gd name="T21" fmla="*/ 624 h 709"/>
                <a:gd name="T22" fmla="*/ 567 w 1247"/>
                <a:gd name="T23" fmla="*/ 681 h 709"/>
                <a:gd name="T24" fmla="*/ 680 w 1247"/>
                <a:gd name="T25" fmla="*/ 709 h 709"/>
                <a:gd name="T26" fmla="*/ 708 w 1247"/>
                <a:gd name="T27" fmla="*/ 709 h 709"/>
                <a:gd name="T28" fmla="*/ 794 w 1247"/>
                <a:gd name="T29" fmla="*/ 681 h 709"/>
                <a:gd name="T30" fmla="*/ 850 w 1247"/>
                <a:gd name="T31" fmla="*/ 652 h 709"/>
                <a:gd name="T32" fmla="*/ 822 w 1247"/>
                <a:gd name="T33" fmla="*/ 595 h 709"/>
                <a:gd name="T34" fmla="*/ 850 w 1247"/>
                <a:gd name="T35" fmla="*/ 539 h 709"/>
                <a:gd name="T36" fmla="*/ 879 w 1247"/>
                <a:gd name="T37" fmla="*/ 539 h 709"/>
                <a:gd name="T38" fmla="*/ 907 w 1247"/>
                <a:gd name="T39" fmla="*/ 539 h 709"/>
                <a:gd name="T40" fmla="*/ 964 w 1247"/>
                <a:gd name="T41" fmla="*/ 595 h 709"/>
                <a:gd name="T42" fmla="*/ 1077 w 1247"/>
                <a:gd name="T43" fmla="*/ 595 h 709"/>
                <a:gd name="T44" fmla="*/ 1105 w 1247"/>
                <a:gd name="T45" fmla="*/ 624 h 709"/>
                <a:gd name="T46" fmla="*/ 1162 w 1247"/>
                <a:gd name="T47" fmla="*/ 624 h 709"/>
                <a:gd name="T48" fmla="*/ 1247 w 1247"/>
                <a:gd name="T49" fmla="*/ 567 h 709"/>
                <a:gd name="T50" fmla="*/ 1219 w 1247"/>
                <a:gd name="T51" fmla="*/ 510 h 709"/>
                <a:gd name="T52" fmla="*/ 1247 w 1247"/>
                <a:gd name="T53" fmla="*/ 482 h 709"/>
                <a:gd name="T54" fmla="*/ 1190 w 1247"/>
                <a:gd name="T55" fmla="*/ 312 h 709"/>
                <a:gd name="T56" fmla="*/ 992 w 1247"/>
                <a:gd name="T57" fmla="*/ 227 h 709"/>
                <a:gd name="T58" fmla="*/ 935 w 1247"/>
                <a:gd name="T59" fmla="*/ 170 h 709"/>
                <a:gd name="T60" fmla="*/ 850 w 1247"/>
                <a:gd name="T61" fmla="*/ 170 h 709"/>
                <a:gd name="T62" fmla="*/ 850 w 1247"/>
                <a:gd name="T63" fmla="*/ 114 h 709"/>
                <a:gd name="T64" fmla="*/ 708 w 1247"/>
                <a:gd name="T65" fmla="*/ 57 h 709"/>
                <a:gd name="T66" fmla="*/ 652 w 1247"/>
                <a:gd name="T67" fmla="*/ 0 h 709"/>
                <a:gd name="T68" fmla="*/ 453 w 1247"/>
                <a:gd name="T69" fmla="*/ 0 h 709"/>
                <a:gd name="T70" fmla="*/ 312 w 1247"/>
                <a:gd name="T71" fmla="*/ 57 h 709"/>
                <a:gd name="T72" fmla="*/ 141 w 1247"/>
                <a:gd name="T73" fmla="*/ 57 h 709"/>
                <a:gd name="T74" fmla="*/ 83 w 1247"/>
                <a:gd name="T75" fmla="*/ 110 h 709"/>
                <a:gd name="T76" fmla="*/ 85 w 1247"/>
                <a:gd name="T77" fmla="*/ 199 h 709"/>
                <a:gd name="T78" fmla="*/ 113 w 1247"/>
                <a:gd name="T79" fmla="*/ 227 h 709"/>
                <a:gd name="T80" fmla="*/ 113 w 1247"/>
                <a:gd name="T81" fmla="*/ 284 h 709"/>
                <a:gd name="T82" fmla="*/ 141 w 1247"/>
                <a:gd name="T83" fmla="*/ 454 h 709"/>
                <a:gd name="T84" fmla="*/ 85 w 1247"/>
                <a:gd name="T85" fmla="*/ 510 h 709"/>
                <a:gd name="T86" fmla="*/ 85 w 1247"/>
                <a:gd name="T87" fmla="*/ 595 h 709"/>
                <a:gd name="T88" fmla="*/ 28 w 1247"/>
                <a:gd name="T89" fmla="*/ 595 h 709"/>
                <a:gd name="T90" fmla="*/ 0 w 1247"/>
                <a:gd name="T91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7" h="709">
                  <a:moveTo>
                    <a:pt x="0" y="652"/>
                  </a:moveTo>
                  <a:lnTo>
                    <a:pt x="56" y="681"/>
                  </a:lnTo>
                  <a:lnTo>
                    <a:pt x="85" y="652"/>
                  </a:lnTo>
                  <a:lnTo>
                    <a:pt x="170" y="652"/>
                  </a:lnTo>
                  <a:lnTo>
                    <a:pt x="198" y="681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12" y="709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538" y="624"/>
                  </a:lnTo>
                  <a:lnTo>
                    <a:pt x="567" y="681"/>
                  </a:lnTo>
                  <a:lnTo>
                    <a:pt x="680" y="709"/>
                  </a:lnTo>
                  <a:lnTo>
                    <a:pt x="708" y="709"/>
                  </a:lnTo>
                  <a:lnTo>
                    <a:pt x="794" y="681"/>
                  </a:lnTo>
                  <a:lnTo>
                    <a:pt x="850" y="652"/>
                  </a:lnTo>
                  <a:lnTo>
                    <a:pt x="822" y="595"/>
                  </a:lnTo>
                  <a:lnTo>
                    <a:pt x="850" y="539"/>
                  </a:lnTo>
                  <a:lnTo>
                    <a:pt x="879" y="539"/>
                  </a:lnTo>
                  <a:lnTo>
                    <a:pt x="907" y="539"/>
                  </a:lnTo>
                  <a:lnTo>
                    <a:pt x="964" y="595"/>
                  </a:lnTo>
                  <a:lnTo>
                    <a:pt x="1077" y="595"/>
                  </a:lnTo>
                  <a:lnTo>
                    <a:pt x="1105" y="624"/>
                  </a:lnTo>
                  <a:lnTo>
                    <a:pt x="1162" y="624"/>
                  </a:lnTo>
                  <a:lnTo>
                    <a:pt x="1247" y="567"/>
                  </a:lnTo>
                  <a:lnTo>
                    <a:pt x="1219" y="510"/>
                  </a:lnTo>
                  <a:lnTo>
                    <a:pt x="1247" y="482"/>
                  </a:lnTo>
                  <a:lnTo>
                    <a:pt x="1190" y="312"/>
                  </a:lnTo>
                  <a:lnTo>
                    <a:pt x="992" y="227"/>
                  </a:lnTo>
                  <a:lnTo>
                    <a:pt x="935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08" y="57"/>
                  </a:lnTo>
                  <a:lnTo>
                    <a:pt x="652" y="0"/>
                  </a:lnTo>
                  <a:lnTo>
                    <a:pt x="453" y="0"/>
                  </a:lnTo>
                  <a:lnTo>
                    <a:pt x="312" y="57"/>
                  </a:lnTo>
                  <a:lnTo>
                    <a:pt x="141" y="57"/>
                  </a:lnTo>
                  <a:lnTo>
                    <a:pt x="83" y="110"/>
                  </a:lnTo>
                  <a:lnTo>
                    <a:pt x="85" y="199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41" y="454"/>
                  </a:lnTo>
                  <a:lnTo>
                    <a:pt x="85" y="510"/>
                  </a:lnTo>
                  <a:lnTo>
                    <a:pt x="85" y="595"/>
                  </a:lnTo>
                  <a:lnTo>
                    <a:pt x="28" y="595"/>
                  </a:lnTo>
                  <a:lnTo>
                    <a:pt x="0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893" name="Group 533">
            <a:extLst>
              <a:ext uri="{FF2B5EF4-FFF2-40B4-BE49-F238E27FC236}">
                <a16:creationId xmlns:a16="http://schemas.microsoft.com/office/drawing/2014/main" id="{665EE627-7595-4857-8F67-FCBBD5E7798A}"/>
              </a:ext>
            </a:extLst>
          </p:cNvPr>
          <p:cNvGrpSpPr>
            <a:grpSpLocks/>
          </p:cNvGrpSpPr>
          <p:nvPr/>
        </p:nvGrpSpPr>
        <p:grpSpPr bwMode="auto">
          <a:xfrm>
            <a:off x="2605088" y="9463088"/>
            <a:ext cx="530225" cy="133350"/>
            <a:chOff x="1039" y="2727"/>
            <a:chExt cx="334" cy="84"/>
          </a:xfrm>
        </p:grpSpPr>
        <p:sp>
          <p:nvSpPr>
            <p:cNvPr id="15894" name="WordArt 534">
              <a:extLst>
                <a:ext uri="{FF2B5EF4-FFF2-40B4-BE49-F238E27FC236}">
                  <a16:creationId xmlns:a16="http://schemas.microsoft.com/office/drawing/2014/main" id="{40BCDD66-C6EB-4A13-AADB-5854D5F814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15895" name="WordArt 535">
              <a:extLst>
                <a:ext uri="{FF2B5EF4-FFF2-40B4-BE49-F238E27FC236}">
                  <a16:creationId xmlns:a16="http://schemas.microsoft.com/office/drawing/2014/main" id="{5A93F40D-4DCF-40A2-BCC3-7795D344BD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15896" name="Group 536">
            <a:extLst>
              <a:ext uri="{FF2B5EF4-FFF2-40B4-BE49-F238E27FC236}">
                <a16:creationId xmlns:a16="http://schemas.microsoft.com/office/drawing/2014/main" id="{8E0B48D2-B0D9-44B8-AFF0-02AEE1461C20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515350"/>
            <a:ext cx="396875" cy="133350"/>
            <a:chOff x="245" y="2727"/>
            <a:chExt cx="250" cy="84"/>
          </a:xfrm>
        </p:grpSpPr>
        <p:sp>
          <p:nvSpPr>
            <p:cNvPr id="15897" name="WordArt 537">
              <a:extLst>
                <a:ext uri="{FF2B5EF4-FFF2-40B4-BE49-F238E27FC236}">
                  <a16:creationId xmlns:a16="http://schemas.microsoft.com/office/drawing/2014/main" id="{CD88B913-62BF-4FDC-A66A-F0954AB5C8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15898" name="WordArt 538">
              <a:extLst>
                <a:ext uri="{FF2B5EF4-FFF2-40B4-BE49-F238E27FC236}">
                  <a16:creationId xmlns:a16="http://schemas.microsoft.com/office/drawing/2014/main" id="{C0CDDA29-D5D8-4D90-BDF5-AB327ECCF3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15899" name="Group 539">
            <a:extLst>
              <a:ext uri="{FF2B5EF4-FFF2-40B4-BE49-F238E27FC236}">
                <a16:creationId xmlns:a16="http://schemas.microsoft.com/office/drawing/2014/main" id="{56075734-B731-4E73-AB83-EED41792081C}"/>
              </a:ext>
            </a:extLst>
          </p:cNvPr>
          <p:cNvGrpSpPr>
            <a:grpSpLocks/>
          </p:cNvGrpSpPr>
          <p:nvPr/>
        </p:nvGrpSpPr>
        <p:grpSpPr bwMode="auto">
          <a:xfrm>
            <a:off x="3446463" y="6940550"/>
            <a:ext cx="274637" cy="133350"/>
            <a:chOff x="1606" y="1820"/>
            <a:chExt cx="173" cy="84"/>
          </a:xfrm>
        </p:grpSpPr>
        <p:sp>
          <p:nvSpPr>
            <p:cNvPr id="15900" name="WordArt 540">
              <a:extLst>
                <a:ext uri="{FF2B5EF4-FFF2-40B4-BE49-F238E27FC236}">
                  <a16:creationId xmlns:a16="http://schemas.microsoft.com/office/drawing/2014/main" id="{1384CF9C-B2C5-4228-9A04-19443BB283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15901" name="WordArt 541">
              <a:extLst>
                <a:ext uri="{FF2B5EF4-FFF2-40B4-BE49-F238E27FC236}">
                  <a16:creationId xmlns:a16="http://schemas.microsoft.com/office/drawing/2014/main" id="{ECBF71BB-CD97-46C9-9FDB-0A2699CA2B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15902" name="Group 542">
            <a:extLst>
              <a:ext uri="{FF2B5EF4-FFF2-40B4-BE49-F238E27FC236}">
                <a16:creationId xmlns:a16="http://schemas.microsoft.com/office/drawing/2014/main" id="{A737142B-F627-425B-9AD7-AD0F59509BA1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10650"/>
            <a:ext cx="396875" cy="133350"/>
            <a:chOff x="585" y="2727"/>
            <a:chExt cx="250" cy="84"/>
          </a:xfrm>
        </p:grpSpPr>
        <p:sp>
          <p:nvSpPr>
            <p:cNvPr id="15903" name="WordArt 543">
              <a:extLst>
                <a:ext uri="{FF2B5EF4-FFF2-40B4-BE49-F238E27FC236}">
                  <a16:creationId xmlns:a16="http://schemas.microsoft.com/office/drawing/2014/main" id="{709314A8-A8E4-49A0-BF08-8E7A72C933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15904" name="WordArt 544">
              <a:extLst>
                <a:ext uri="{FF2B5EF4-FFF2-40B4-BE49-F238E27FC236}">
                  <a16:creationId xmlns:a16="http://schemas.microsoft.com/office/drawing/2014/main" id="{E661929F-BC7C-4A3B-BEDC-9FFA9B8910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15905" name="Group 545">
            <a:extLst>
              <a:ext uri="{FF2B5EF4-FFF2-40B4-BE49-F238E27FC236}">
                <a16:creationId xmlns:a16="http://schemas.microsoft.com/office/drawing/2014/main" id="{25A4B77C-4464-4AC8-8B37-3C535D3D6288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391400"/>
            <a:ext cx="530225" cy="133350"/>
            <a:chOff x="1039" y="2871"/>
            <a:chExt cx="334" cy="84"/>
          </a:xfrm>
        </p:grpSpPr>
        <p:sp>
          <p:nvSpPr>
            <p:cNvPr id="15906" name="WordArt 546">
              <a:extLst>
                <a:ext uri="{FF2B5EF4-FFF2-40B4-BE49-F238E27FC236}">
                  <a16:creationId xmlns:a16="http://schemas.microsoft.com/office/drawing/2014/main" id="{A5C3A1B5-3E99-42FF-B63A-18BCAA1839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15907" name="WordArt 547">
              <a:extLst>
                <a:ext uri="{FF2B5EF4-FFF2-40B4-BE49-F238E27FC236}">
                  <a16:creationId xmlns:a16="http://schemas.microsoft.com/office/drawing/2014/main" id="{D6255150-2FBA-4FE0-AC9F-183BFD445C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15908" name="Group 548">
            <a:extLst>
              <a:ext uri="{FF2B5EF4-FFF2-40B4-BE49-F238E27FC236}">
                <a16:creationId xmlns:a16="http://schemas.microsoft.com/office/drawing/2014/main" id="{C882A628-06D4-4B2B-A5AD-6735CE58B506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8921750"/>
            <a:ext cx="396875" cy="133350"/>
            <a:chOff x="245" y="2871"/>
            <a:chExt cx="250" cy="84"/>
          </a:xfrm>
        </p:grpSpPr>
        <p:sp>
          <p:nvSpPr>
            <p:cNvPr id="15909" name="WordArt 549">
              <a:extLst>
                <a:ext uri="{FF2B5EF4-FFF2-40B4-BE49-F238E27FC236}">
                  <a16:creationId xmlns:a16="http://schemas.microsoft.com/office/drawing/2014/main" id="{7DABFD37-7EED-4D5D-BE5A-E99DC0F804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15910" name="WordArt 550">
              <a:extLst>
                <a:ext uri="{FF2B5EF4-FFF2-40B4-BE49-F238E27FC236}">
                  <a16:creationId xmlns:a16="http://schemas.microsoft.com/office/drawing/2014/main" id="{38E3E10E-6163-40E8-9FE1-84D0DA36F5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15911" name="Group 551">
            <a:extLst>
              <a:ext uri="{FF2B5EF4-FFF2-40B4-BE49-F238E27FC236}">
                <a16:creationId xmlns:a16="http://schemas.microsoft.com/office/drawing/2014/main" id="{7805EAD0-AA51-4DB2-A1E2-E8F19DFD18D3}"/>
              </a:ext>
            </a:extLst>
          </p:cNvPr>
          <p:cNvGrpSpPr>
            <a:grpSpLocks/>
          </p:cNvGrpSpPr>
          <p:nvPr/>
        </p:nvGrpSpPr>
        <p:grpSpPr bwMode="auto">
          <a:xfrm>
            <a:off x="4125913" y="4375150"/>
            <a:ext cx="396875" cy="133350"/>
            <a:chOff x="585" y="2871"/>
            <a:chExt cx="250" cy="84"/>
          </a:xfrm>
        </p:grpSpPr>
        <p:sp>
          <p:nvSpPr>
            <p:cNvPr id="15912" name="WordArt 552">
              <a:extLst>
                <a:ext uri="{FF2B5EF4-FFF2-40B4-BE49-F238E27FC236}">
                  <a16:creationId xmlns:a16="http://schemas.microsoft.com/office/drawing/2014/main" id="{793759F5-3536-4F43-B5B2-16B5401BB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15913" name="WordArt 553">
              <a:extLst>
                <a:ext uri="{FF2B5EF4-FFF2-40B4-BE49-F238E27FC236}">
                  <a16:creationId xmlns:a16="http://schemas.microsoft.com/office/drawing/2014/main" id="{F7995251-C435-4E4B-BD91-400F5FA10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15914" name="Group 554">
            <a:extLst>
              <a:ext uri="{FF2B5EF4-FFF2-40B4-BE49-F238E27FC236}">
                <a16:creationId xmlns:a16="http://schemas.microsoft.com/office/drawing/2014/main" id="{755C68A8-E12C-42B5-9655-370D5AC1BE2F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4240213"/>
            <a:ext cx="530225" cy="133350"/>
            <a:chOff x="1039" y="3067"/>
            <a:chExt cx="334" cy="84"/>
          </a:xfrm>
        </p:grpSpPr>
        <p:sp>
          <p:nvSpPr>
            <p:cNvPr id="15915" name="WordArt 555">
              <a:extLst>
                <a:ext uri="{FF2B5EF4-FFF2-40B4-BE49-F238E27FC236}">
                  <a16:creationId xmlns:a16="http://schemas.microsoft.com/office/drawing/2014/main" id="{F30C63B6-58DE-4536-92BA-AC22671176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15916" name="WordArt 556">
              <a:extLst>
                <a:ext uri="{FF2B5EF4-FFF2-40B4-BE49-F238E27FC236}">
                  <a16:creationId xmlns:a16="http://schemas.microsoft.com/office/drawing/2014/main" id="{282BFBFF-8B70-4954-8A2C-62966FEBEF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15917" name="Group 557">
            <a:extLst>
              <a:ext uri="{FF2B5EF4-FFF2-40B4-BE49-F238E27FC236}">
                <a16:creationId xmlns:a16="http://schemas.microsoft.com/office/drawing/2014/main" id="{FFF105E6-7BD9-4EB9-AEF6-6115D79CD410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4195763"/>
            <a:ext cx="396875" cy="133350"/>
            <a:chOff x="245" y="3067"/>
            <a:chExt cx="250" cy="84"/>
          </a:xfrm>
        </p:grpSpPr>
        <p:sp>
          <p:nvSpPr>
            <p:cNvPr id="15918" name="WordArt 558">
              <a:extLst>
                <a:ext uri="{FF2B5EF4-FFF2-40B4-BE49-F238E27FC236}">
                  <a16:creationId xmlns:a16="http://schemas.microsoft.com/office/drawing/2014/main" id="{BEB440DE-5BAC-4A55-A6F0-B506E7122A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15919" name="WordArt 559">
              <a:extLst>
                <a:ext uri="{FF2B5EF4-FFF2-40B4-BE49-F238E27FC236}">
                  <a16:creationId xmlns:a16="http://schemas.microsoft.com/office/drawing/2014/main" id="{CCB8E248-F697-4015-9082-24DFFD6DA5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15920" name="Group 560">
            <a:extLst>
              <a:ext uri="{FF2B5EF4-FFF2-40B4-BE49-F238E27FC236}">
                <a16:creationId xmlns:a16="http://schemas.microsoft.com/office/drawing/2014/main" id="{003F8954-4111-4B0C-B24D-E191E7DD2191}"/>
              </a:ext>
            </a:extLst>
          </p:cNvPr>
          <p:cNvGrpSpPr>
            <a:grpSpLocks/>
          </p:cNvGrpSpPr>
          <p:nvPr/>
        </p:nvGrpSpPr>
        <p:grpSpPr bwMode="auto">
          <a:xfrm>
            <a:off x="7950200" y="6265863"/>
            <a:ext cx="396875" cy="131762"/>
            <a:chOff x="5008" y="3947"/>
            <a:chExt cx="250" cy="83"/>
          </a:xfrm>
        </p:grpSpPr>
        <p:sp>
          <p:nvSpPr>
            <p:cNvPr id="15921" name="WordArt 561">
              <a:extLst>
                <a:ext uri="{FF2B5EF4-FFF2-40B4-BE49-F238E27FC236}">
                  <a16:creationId xmlns:a16="http://schemas.microsoft.com/office/drawing/2014/main" id="{804E93CE-46CD-4429-B02E-E51F273C9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8" y="39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15922" name="WordArt 562">
              <a:extLst>
                <a:ext uri="{FF2B5EF4-FFF2-40B4-BE49-F238E27FC236}">
                  <a16:creationId xmlns:a16="http://schemas.microsoft.com/office/drawing/2014/main" id="{990DFA71-8BE0-4915-957D-B672BACDB5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9" y="3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15923" name="Group 563">
            <a:extLst>
              <a:ext uri="{FF2B5EF4-FFF2-40B4-BE49-F238E27FC236}">
                <a16:creationId xmlns:a16="http://schemas.microsoft.com/office/drawing/2014/main" id="{F51C08EE-B5C2-4B86-ACC1-2E01C7E2B35F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456238"/>
            <a:ext cx="396875" cy="133350"/>
            <a:chOff x="300" y="3294"/>
            <a:chExt cx="250" cy="84"/>
          </a:xfrm>
        </p:grpSpPr>
        <p:sp>
          <p:nvSpPr>
            <p:cNvPr id="15924" name="WordArt 564">
              <a:extLst>
                <a:ext uri="{FF2B5EF4-FFF2-40B4-BE49-F238E27FC236}">
                  <a16:creationId xmlns:a16="http://schemas.microsoft.com/office/drawing/2014/main" id="{1375D1D7-B9B8-456F-9504-951B4DA45A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15925" name="WordArt 565">
              <a:extLst>
                <a:ext uri="{FF2B5EF4-FFF2-40B4-BE49-F238E27FC236}">
                  <a16:creationId xmlns:a16="http://schemas.microsoft.com/office/drawing/2014/main" id="{06EFD720-C80B-49F2-8436-FF0034BFB2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15926" name="Group 566">
            <a:extLst>
              <a:ext uri="{FF2B5EF4-FFF2-40B4-BE49-F238E27FC236}">
                <a16:creationId xmlns:a16="http://schemas.microsoft.com/office/drawing/2014/main" id="{648D1479-8B9A-42BE-A83F-6232E3C15599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6670675"/>
            <a:ext cx="396875" cy="133350"/>
            <a:chOff x="640" y="3294"/>
            <a:chExt cx="250" cy="84"/>
          </a:xfrm>
        </p:grpSpPr>
        <p:sp>
          <p:nvSpPr>
            <p:cNvPr id="15927" name="WordArt 567">
              <a:extLst>
                <a:ext uri="{FF2B5EF4-FFF2-40B4-BE49-F238E27FC236}">
                  <a16:creationId xmlns:a16="http://schemas.microsoft.com/office/drawing/2014/main" id="{A282B7F8-83A7-4D3B-9CAD-E23D278113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15928" name="WordArt 568">
              <a:extLst>
                <a:ext uri="{FF2B5EF4-FFF2-40B4-BE49-F238E27FC236}">
                  <a16:creationId xmlns:a16="http://schemas.microsoft.com/office/drawing/2014/main" id="{DA3B6F3F-8C6D-48D0-B24B-8253DDBC17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15929" name="Group 569">
            <a:extLst>
              <a:ext uri="{FF2B5EF4-FFF2-40B4-BE49-F238E27FC236}">
                <a16:creationId xmlns:a16="http://schemas.microsoft.com/office/drawing/2014/main" id="{35B82186-D447-47B5-A319-1C30359EAB98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6356350"/>
            <a:ext cx="396875" cy="133350"/>
            <a:chOff x="300" y="3438"/>
            <a:chExt cx="250" cy="84"/>
          </a:xfrm>
        </p:grpSpPr>
        <p:sp>
          <p:nvSpPr>
            <p:cNvPr id="15930" name="WordArt 570">
              <a:extLst>
                <a:ext uri="{FF2B5EF4-FFF2-40B4-BE49-F238E27FC236}">
                  <a16:creationId xmlns:a16="http://schemas.microsoft.com/office/drawing/2014/main" id="{DA27BFFD-2B60-492C-9545-3B3B29504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15931" name="WordArt 571">
              <a:extLst>
                <a:ext uri="{FF2B5EF4-FFF2-40B4-BE49-F238E27FC236}">
                  <a16:creationId xmlns:a16="http://schemas.microsoft.com/office/drawing/2014/main" id="{7E014323-4603-4222-8858-4CC5E777FA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15932" name="Group 572">
            <a:extLst>
              <a:ext uri="{FF2B5EF4-FFF2-40B4-BE49-F238E27FC236}">
                <a16:creationId xmlns:a16="http://schemas.microsoft.com/office/drawing/2014/main" id="{B638F25F-ABE0-423D-B484-4FEA1C9384D5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7031038"/>
            <a:ext cx="396875" cy="133350"/>
            <a:chOff x="640" y="3438"/>
            <a:chExt cx="250" cy="84"/>
          </a:xfrm>
        </p:grpSpPr>
        <p:sp>
          <p:nvSpPr>
            <p:cNvPr id="15933" name="WordArt 573">
              <a:extLst>
                <a:ext uri="{FF2B5EF4-FFF2-40B4-BE49-F238E27FC236}">
                  <a16:creationId xmlns:a16="http://schemas.microsoft.com/office/drawing/2014/main" id="{B163E331-4994-4F17-977C-9373778495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15934" name="WordArt 574">
              <a:extLst>
                <a:ext uri="{FF2B5EF4-FFF2-40B4-BE49-F238E27FC236}">
                  <a16:creationId xmlns:a16="http://schemas.microsoft.com/office/drawing/2014/main" id="{3EB5E740-5B0C-4C46-94F9-F9788B91E4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15935" name="Group 575">
            <a:extLst>
              <a:ext uri="{FF2B5EF4-FFF2-40B4-BE49-F238E27FC236}">
                <a16:creationId xmlns:a16="http://schemas.microsoft.com/office/drawing/2014/main" id="{020ACA2B-8297-47A0-A282-DECC8E9DAF13}"/>
              </a:ext>
            </a:extLst>
          </p:cNvPr>
          <p:cNvGrpSpPr>
            <a:grpSpLocks/>
          </p:cNvGrpSpPr>
          <p:nvPr/>
        </p:nvGrpSpPr>
        <p:grpSpPr bwMode="auto">
          <a:xfrm>
            <a:off x="4630738" y="7661275"/>
            <a:ext cx="530225" cy="133350"/>
            <a:chOff x="1039" y="1820"/>
            <a:chExt cx="334" cy="84"/>
          </a:xfrm>
        </p:grpSpPr>
        <p:sp>
          <p:nvSpPr>
            <p:cNvPr id="15936" name="WordArt 576">
              <a:extLst>
                <a:ext uri="{FF2B5EF4-FFF2-40B4-BE49-F238E27FC236}">
                  <a16:creationId xmlns:a16="http://schemas.microsoft.com/office/drawing/2014/main" id="{2C870B77-6B18-4C6C-A27C-782FB00199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15937" name="WordArt 577">
              <a:extLst>
                <a:ext uri="{FF2B5EF4-FFF2-40B4-BE49-F238E27FC236}">
                  <a16:creationId xmlns:a16="http://schemas.microsoft.com/office/drawing/2014/main" id="{ACBCB582-5915-4AA6-BBA5-5B6B8382D1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15938" name="Group 578">
            <a:extLst>
              <a:ext uri="{FF2B5EF4-FFF2-40B4-BE49-F238E27FC236}">
                <a16:creationId xmlns:a16="http://schemas.microsoft.com/office/drawing/2014/main" id="{950E84A6-66C8-42A6-B1AB-3408809BF0F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480300"/>
            <a:ext cx="396875" cy="133350"/>
            <a:chOff x="245" y="1820"/>
            <a:chExt cx="250" cy="84"/>
          </a:xfrm>
        </p:grpSpPr>
        <p:sp>
          <p:nvSpPr>
            <p:cNvPr id="15939" name="WordArt 579">
              <a:extLst>
                <a:ext uri="{FF2B5EF4-FFF2-40B4-BE49-F238E27FC236}">
                  <a16:creationId xmlns:a16="http://schemas.microsoft.com/office/drawing/2014/main" id="{0DF98A9A-DB65-49D3-926A-A66EB0BF4F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15940" name="WordArt 580">
              <a:extLst>
                <a:ext uri="{FF2B5EF4-FFF2-40B4-BE49-F238E27FC236}">
                  <a16:creationId xmlns:a16="http://schemas.microsoft.com/office/drawing/2014/main" id="{2141F8CE-E91C-4E08-AB9B-AF802EC27E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15941" name="Group 581">
            <a:extLst>
              <a:ext uri="{FF2B5EF4-FFF2-40B4-BE49-F238E27FC236}">
                <a16:creationId xmlns:a16="http://schemas.microsoft.com/office/drawing/2014/main" id="{4F171BE9-F31F-4F44-A4F5-9E6F4A87728D}"/>
              </a:ext>
            </a:extLst>
          </p:cNvPr>
          <p:cNvGrpSpPr>
            <a:grpSpLocks/>
          </p:cNvGrpSpPr>
          <p:nvPr/>
        </p:nvGrpSpPr>
        <p:grpSpPr bwMode="auto">
          <a:xfrm>
            <a:off x="4403725" y="8021638"/>
            <a:ext cx="396875" cy="133350"/>
            <a:chOff x="585" y="1820"/>
            <a:chExt cx="250" cy="84"/>
          </a:xfrm>
        </p:grpSpPr>
        <p:sp>
          <p:nvSpPr>
            <p:cNvPr id="15942" name="WordArt 582">
              <a:extLst>
                <a:ext uri="{FF2B5EF4-FFF2-40B4-BE49-F238E27FC236}">
                  <a16:creationId xmlns:a16="http://schemas.microsoft.com/office/drawing/2014/main" id="{292E0282-C076-42B4-8863-DC8D633B12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15943" name="WordArt 583">
              <a:extLst>
                <a:ext uri="{FF2B5EF4-FFF2-40B4-BE49-F238E27FC236}">
                  <a16:creationId xmlns:a16="http://schemas.microsoft.com/office/drawing/2014/main" id="{26A77443-C187-435B-8C43-AB29871047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15944" name="Group 584">
            <a:extLst>
              <a:ext uri="{FF2B5EF4-FFF2-40B4-BE49-F238E27FC236}">
                <a16:creationId xmlns:a16="http://schemas.microsoft.com/office/drawing/2014/main" id="{450FB36F-2C75-4025-805B-C7B5A1D0E7C3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2439988"/>
            <a:ext cx="530225" cy="133350"/>
            <a:chOff x="1039" y="1964"/>
            <a:chExt cx="334" cy="84"/>
          </a:xfrm>
        </p:grpSpPr>
        <p:sp>
          <p:nvSpPr>
            <p:cNvPr id="15945" name="WordArt 585">
              <a:extLst>
                <a:ext uri="{FF2B5EF4-FFF2-40B4-BE49-F238E27FC236}">
                  <a16:creationId xmlns:a16="http://schemas.microsoft.com/office/drawing/2014/main" id="{1876ACCF-0BFB-4C34-B64F-0DDCD3080F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15946" name="WordArt 586">
              <a:extLst>
                <a:ext uri="{FF2B5EF4-FFF2-40B4-BE49-F238E27FC236}">
                  <a16:creationId xmlns:a16="http://schemas.microsoft.com/office/drawing/2014/main" id="{657BAD08-85B5-41D8-B3DB-9DFCDAF333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15947" name="Group 587">
            <a:extLst>
              <a:ext uri="{FF2B5EF4-FFF2-40B4-BE49-F238E27FC236}">
                <a16:creationId xmlns:a16="http://schemas.microsoft.com/office/drawing/2014/main" id="{BD66D3BA-75DD-4581-B31C-9271857D3D91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7121525"/>
            <a:ext cx="396875" cy="133350"/>
            <a:chOff x="245" y="1964"/>
            <a:chExt cx="250" cy="84"/>
          </a:xfrm>
        </p:grpSpPr>
        <p:sp>
          <p:nvSpPr>
            <p:cNvPr id="15948" name="WordArt 588">
              <a:extLst>
                <a:ext uri="{FF2B5EF4-FFF2-40B4-BE49-F238E27FC236}">
                  <a16:creationId xmlns:a16="http://schemas.microsoft.com/office/drawing/2014/main" id="{A512CD81-8F33-4F70-A825-398078469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15949" name="WordArt 589">
              <a:extLst>
                <a:ext uri="{FF2B5EF4-FFF2-40B4-BE49-F238E27FC236}">
                  <a16:creationId xmlns:a16="http://schemas.microsoft.com/office/drawing/2014/main" id="{65B638EB-CB81-4C68-95BC-D85C02E8A8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15950" name="Group 590">
            <a:extLst>
              <a:ext uri="{FF2B5EF4-FFF2-40B4-BE49-F238E27FC236}">
                <a16:creationId xmlns:a16="http://schemas.microsoft.com/office/drawing/2014/main" id="{C71A8455-7FAC-4D52-8C9A-910FB345EEAF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480300"/>
            <a:ext cx="396875" cy="133350"/>
            <a:chOff x="585" y="1964"/>
            <a:chExt cx="250" cy="84"/>
          </a:xfrm>
        </p:grpSpPr>
        <p:sp>
          <p:nvSpPr>
            <p:cNvPr id="15951" name="WordArt 591">
              <a:extLst>
                <a:ext uri="{FF2B5EF4-FFF2-40B4-BE49-F238E27FC236}">
                  <a16:creationId xmlns:a16="http://schemas.microsoft.com/office/drawing/2014/main" id="{3D25E758-0F6D-4A89-B2F9-DAA004D76C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  <p:sp>
          <p:nvSpPr>
            <p:cNvPr id="15952" name="WordArt 592">
              <a:extLst>
                <a:ext uri="{FF2B5EF4-FFF2-40B4-BE49-F238E27FC236}">
                  <a16:creationId xmlns:a16="http://schemas.microsoft.com/office/drawing/2014/main" id="{4DBE4076-A488-4CAC-A2C4-6AE532F857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</p:grpSp>
      <p:grpSp>
        <p:nvGrpSpPr>
          <p:cNvPr id="15953" name="Group 593">
            <a:extLst>
              <a:ext uri="{FF2B5EF4-FFF2-40B4-BE49-F238E27FC236}">
                <a16:creationId xmlns:a16="http://schemas.microsoft.com/office/drawing/2014/main" id="{BCC5925A-6B23-4204-A11A-72E92A9D15CB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346950"/>
            <a:ext cx="530225" cy="133350"/>
            <a:chOff x="1039" y="2160"/>
            <a:chExt cx="334" cy="84"/>
          </a:xfrm>
        </p:grpSpPr>
        <p:sp>
          <p:nvSpPr>
            <p:cNvPr id="15954" name="WordArt 594">
              <a:extLst>
                <a:ext uri="{FF2B5EF4-FFF2-40B4-BE49-F238E27FC236}">
                  <a16:creationId xmlns:a16="http://schemas.microsoft.com/office/drawing/2014/main" id="{BCD10652-B303-45D5-8106-3A78228C6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15955" name="WordArt 595">
              <a:extLst>
                <a:ext uri="{FF2B5EF4-FFF2-40B4-BE49-F238E27FC236}">
                  <a16:creationId xmlns:a16="http://schemas.microsoft.com/office/drawing/2014/main" id="{FF7704AC-4B81-48C7-81AB-C497C2386C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15956" name="Group 596">
            <a:extLst>
              <a:ext uri="{FF2B5EF4-FFF2-40B4-BE49-F238E27FC236}">
                <a16:creationId xmlns:a16="http://schemas.microsoft.com/office/drawing/2014/main" id="{6BB7F998-3502-4748-B674-1DF4378DB36A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5680075"/>
            <a:ext cx="396875" cy="133350"/>
            <a:chOff x="245" y="2160"/>
            <a:chExt cx="250" cy="84"/>
          </a:xfrm>
        </p:grpSpPr>
        <p:sp>
          <p:nvSpPr>
            <p:cNvPr id="15957" name="WordArt 597">
              <a:extLst>
                <a:ext uri="{FF2B5EF4-FFF2-40B4-BE49-F238E27FC236}">
                  <a16:creationId xmlns:a16="http://schemas.microsoft.com/office/drawing/2014/main" id="{E378DA17-6B41-4A4B-95CE-35630EE387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15958" name="WordArt 598">
              <a:extLst>
                <a:ext uri="{FF2B5EF4-FFF2-40B4-BE49-F238E27FC236}">
                  <a16:creationId xmlns:a16="http://schemas.microsoft.com/office/drawing/2014/main" id="{83C83C30-DF82-45F7-AB3D-97379EF89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15959" name="Group 599">
            <a:extLst>
              <a:ext uri="{FF2B5EF4-FFF2-40B4-BE49-F238E27FC236}">
                <a16:creationId xmlns:a16="http://schemas.microsoft.com/office/drawing/2014/main" id="{17F9BBC1-9086-4392-AB2E-93E50B447B18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8877300"/>
            <a:ext cx="396875" cy="133350"/>
            <a:chOff x="585" y="2160"/>
            <a:chExt cx="250" cy="84"/>
          </a:xfrm>
        </p:grpSpPr>
        <p:sp>
          <p:nvSpPr>
            <p:cNvPr id="15960" name="WordArt 600">
              <a:extLst>
                <a:ext uri="{FF2B5EF4-FFF2-40B4-BE49-F238E27FC236}">
                  <a16:creationId xmlns:a16="http://schemas.microsoft.com/office/drawing/2014/main" id="{F371E13B-51EC-43ED-AAC6-705B173089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15961" name="WordArt 601">
              <a:extLst>
                <a:ext uri="{FF2B5EF4-FFF2-40B4-BE49-F238E27FC236}">
                  <a16:creationId xmlns:a16="http://schemas.microsoft.com/office/drawing/2014/main" id="{517DAD28-93F7-4D48-98F1-F982DE7182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15962" name="Group 602">
            <a:extLst>
              <a:ext uri="{FF2B5EF4-FFF2-40B4-BE49-F238E27FC236}">
                <a16:creationId xmlns:a16="http://schemas.microsoft.com/office/drawing/2014/main" id="{3B6EF4EE-6090-43DC-BE55-D2E7EF03F48C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7121525"/>
            <a:ext cx="396875" cy="133350"/>
            <a:chOff x="300" y="2387"/>
            <a:chExt cx="250" cy="84"/>
          </a:xfrm>
        </p:grpSpPr>
        <p:sp>
          <p:nvSpPr>
            <p:cNvPr id="15963" name="WordArt 603">
              <a:extLst>
                <a:ext uri="{FF2B5EF4-FFF2-40B4-BE49-F238E27FC236}">
                  <a16:creationId xmlns:a16="http://schemas.microsoft.com/office/drawing/2014/main" id="{BC8D7AA8-FAD0-43E1-BD6A-483428C7A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15964" name="WordArt 604">
              <a:extLst>
                <a:ext uri="{FF2B5EF4-FFF2-40B4-BE49-F238E27FC236}">
                  <a16:creationId xmlns:a16="http://schemas.microsoft.com/office/drawing/2014/main" id="{DB3368CD-DA89-445B-A5A7-C0141FE03C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15965" name="Group 605">
            <a:extLst>
              <a:ext uri="{FF2B5EF4-FFF2-40B4-BE49-F238E27FC236}">
                <a16:creationId xmlns:a16="http://schemas.microsoft.com/office/drawing/2014/main" id="{756CDA1B-55FB-4D1C-8E76-45FEFF94F313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9910763"/>
            <a:ext cx="396875" cy="133350"/>
            <a:chOff x="640" y="2387"/>
            <a:chExt cx="250" cy="84"/>
          </a:xfrm>
        </p:grpSpPr>
        <p:sp>
          <p:nvSpPr>
            <p:cNvPr id="15966" name="WordArt 606">
              <a:extLst>
                <a:ext uri="{FF2B5EF4-FFF2-40B4-BE49-F238E27FC236}">
                  <a16:creationId xmlns:a16="http://schemas.microsoft.com/office/drawing/2014/main" id="{FA08C2B0-CE71-47D0-9D69-8C337B838A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15967" name="WordArt 607">
              <a:extLst>
                <a:ext uri="{FF2B5EF4-FFF2-40B4-BE49-F238E27FC236}">
                  <a16:creationId xmlns:a16="http://schemas.microsoft.com/office/drawing/2014/main" id="{E9475CAF-F62F-4237-9BDF-2A41A1050F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15968" name="Group 608">
            <a:extLst>
              <a:ext uri="{FF2B5EF4-FFF2-40B4-BE49-F238E27FC236}">
                <a16:creationId xmlns:a16="http://schemas.microsoft.com/office/drawing/2014/main" id="{B08E2E01-F68A-4918-A424-3A7FBE745477}"/>
              </a:ext>
            </a:extLst>
          </p:cNvPr>
          <p:cNvGrpSpPr>
            <a:grpSpLocks/>
          </p:cNvGrpSpPr>
          <p:nvPr/>
        </p:nvGrpSpPr>
        <p:grpSpPr bwMode="auto">
          <a:xfrm>
            <a:off x="5845175" y="6356350"/>
            <a:ext cx="530225" cy="133350"/>
            <a:chOff x="1096" y="2388"/>
            <a:chExt cx="334" cy="84"/>
          </a:xfrm>
        </p:grpSpPr>
        <p:sp>
          <p:nvSpPr>
            <p:cNvPr id="15969" name="WordArt 609">
              <a:extLst>
                <a:ext uri="{FF2B5EF4-FFF2-40B4-BE49-F238E27FC236}">
                  <a16:creationId xmlns:a16="http://schemas.microsoft.com/office/drawing/2014/main" id="{92009846-2E7B-4C89-8D92-1A66A3F54F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15970" name="WordArt 610">
              <a:extLst>
                <a:ext uri="{FF2B5EF4-FFF2-40B4-BE49-F238E27FC236}">
                  <a16:creationId xmlns:a16="http://schemas.microsoft.com/office/drawing/2014/main" id="{E6C89D84-9D15-4A79-A2D7-DD74F493C2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15971" name="Group 611">
            <a:extLst>
              <a:ext uri="{FF2B5EF4-FFF2-40B4-BE49-F238E27FC236}">
                <a16:creationId xmlns:a16="http://schemas.microsoft.com/office/drawing/2014/main" id="{F5840276-783C-43DE-9906-37818B2E57DF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15972" name="WordArt 612">
              <a:extLst>
                <a:ext uri="{FF2B5EF4-FFF2-40B4-BE49-F238E27FC236}">
                  <a16:creationId xmlns:a16="http://schemas.microsoft.com/office/drawing/2014/main" id="{0FA40FCD-E7AC-4121-972F-643E53E15C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15973" name="WordArt 613">
              <a:extLst>
                <a:ext uri="{FF2B5EF4-FFF2-40B4-BE49-F238E27FC236}">
                  <a16:creationId xmlns:a16="http://schemas.microsoft.com/office/drawing/2014/main" id="{F4875E3D-7B3E-42EE-B0D4-CE8A9C6F9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15974" name="Group 614">
            <a:extLst>
              <a:ext uri="{FF2B5EF4-FFF2-40B4-BE49-F238E27FC236}">
                <a16:creationId xmlns:a16="http://schemas.microsoft.com/office/drawing/2014/main" id="{AF17AB8B-2163-4DD9-A6CF-5112BA2AF246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9821863"/>
            <a:ext cx="396875" cy="133350"/>
            <a:chOff x="300" y="2531"/>
            <a:chExt cx="250" cy="84"/>
          </a:xfrm>
        </p:grpSpPr>
        <p:sp>
          <p:nvSpPr>
            <p:cNvPr id="15975" name="WordArt 615">
              <a:extLst>
                <a:ext uri="{FF2B5EF4-FFF2-40B4-BE49-F238E27FC236}">
                  <a16:creationId xmlns:a16="http://schemas.microsoft.com/office/drawing/2014/main" id="{3B1B1C13-FD10-4B98-9559-DF09787D6C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15976" name="WordArt 616">
              <a:extLst>
                <a:ext uri="{FF2B5EF4-FFF2-40B4-BE49-F238E27FC236}">
                  <a16:creationId xmlns:a16="http://schemas.microsoft.com/office/drawing/2014/main" id="{08B782CB-D0FA-4467-87C2-F2342C513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15977" name="Group 617">
            <a:extLst>
              <a:ext uri="{FF2B5EF4-FFF2-40B4-BE49-F238E27FC236}">
                <a16:creationId xmlns:a16="http://schemas.microsoft.com/office/drawing/2014/main" id="{B86EABD0-3D38-4CE8-A257-1AB001F11CB3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070225"/>
            <a:ext cx="396875" cy="133350"/>
            <a:chOff x="640" y="2531"/>
            <a:chExt cx="250" cy="84"/>
          </a:xfrm>
        </p:grpSpPr>
        <p:sp>
          <p:nvSpPr>
            <p:cNvPr id="15978" name="WordArt 618">
              <a:extLst>
                <a:ext uri="{FF2B5EF4-FFF2-40B4-BE49-F238E27FC236}">
                  <a16:creationId xmlns:a16="http://schemas.microsoft.com/office/drawing/2014/main" id="{BEC8C3A8-EC64-48F0-A49B-AE74A999BC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15979" name="WordArt 619">
              <a:extLst>
                <a:ext uri="{FF2B5EF4-FFF2-40B4-BE49-F238E27FC236}">
                  <a16:creationId xmlns:a16="http://schemas.microsoft.com/office/drawing/2014/main" id="{37F94863-D818-4361-8760-5BF082875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15980" name="Group 620">
            <a:extLst>
              <a:ext uri="{FF2B5EF4-FFF2-40B4-BE49-F238E27FC236}">
                <a16:creationId xmlns:a16="http://schemas.microsoft.com/office/drawing/2014/main" id="{94EEFC09-B45F-4D7D-AB46-BC5FFEF0D986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901363"/>
            <a:ext cx="396875" cy="133350"/>
            <a:chOff x="245" y="4541"/>
            <a:chExt cx="250" cy="84"/>
          </a:xfrm>
        </p:grpSpPr>
        <p:sp>
          <p:nvSpPr>
            <p:cNvPr id="15981" name="WordArt 621">
              <a:extLst>
                <a:ext uri="{FF2B5EF4-FFF2-40B4-BE49-F238E27FC236}">
                  <a16:creationId xmlns:a16="http://schemas.microsoft.com/office/drawing/2014/main" id="{E45A6019-A201-47BD-BF40-2ADBD1D6F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15982" name="WordArt 622">
              <a:extLst>
                <a:ext uri="{FF2B5EF4-FFF2-40B4-BE49-F238E27FC236}">
                  <a16:creationId xmlns:a16="http://schemas.microsoft.com/office/drawing/2014/main" id="{09272613-471F-4726-8A33-D3CF9CF94B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15983" name="Group 623">
            <a:extLst>
              <a:ext uri="{FF2B5EF4-FFF2-40B4-BE49-F238E27FC236}">
                <a16:creationId xmlns:a16="http://schemas.microsoft.com/office/drawing/2014/main" id="{8C1E8DE7-C8D4-4B83-9C82-7E090D97924B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5815013"/>
            <a:ext cx="396875" cy="133350"/>
            <a:chOff x="245" y="3634"/>
            <a:chExt cx="250" cy="84"/>
          </a:xfrm>
        </p:grpSpPr>
        <p:sp>
          <p:nvSpPr>
            <p:cNvPr id="15984" name="WordArt 624">
              <a:extLst>
                <a:ext uri="{FF2B5EF4-FFF2-40B4-BE49-F238E27FC236}">
                  <a16:creationId xmlns:a16="http://schemas.microsoft.com/office/drawing/2014/main" id="{AB775A57-5F72-4E56-8085-DBE380A33C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15985" name="WordArt 625">
              <a:extLst>
                <a:ext uri="{FF2B5EF4-FFF2-40B4-BE49-F238E27FC236}">
                  <a16:creationId xmlns:a16="http://schemas.microsoft.com/office/drawing/2014/main" id="{BCA63513-CE0E-4A16-863E-5D169DB473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15986" name="Group 626">
            <a:extLst>
              <a:ext uri="{FF2B5EF4-FFF2-40B4-BE49-F238E27FC236}">
                <a16:creationId xmlns:a16="http://schemas.microsoft.com/office/drawing/2014/main" id="{6A0C825D-3D46-4AFB-914E-DA82BD6548DA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772150"/>
            <a:ext cx="396875" cy="133350"/>
            <a:chOff x="585" y="3634"/>
            <a:chExt cx="250" cy="84"/>
          </a:xfrm>
        </p:grpSpPr>
        <p:sp>
          <p:nvSpPr>
            <p:cNvPr id="15987" name="WordArt 627">
              <a:extLst>
                <a:ext uri="{FF2B5EF4-FFF2-40B4-BE49-F238E27FC236}">
                  <a16:creationId xmlns:a16="http://schemas.microsoft.com/office/drawing/2014/main" id="{BE68D629-244F-498F-8E09-1C7388316E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15988" name="WordArt 628">
              <a:extLst>
                <a:ext uri="{FF2B5EF4-FFF2-40B4-BE49-F238E27FC236}">
                  <a16:creationId xmlns:a16="http://schemas.microsoft.com/office/drawing/2014/main" id="{B619B07F-006A-48BE-AE5F-D37B6B4F3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15989" name="Group 629">
            <a:extLst>
              <a:ext uri="{FF2B5EF4-FFF2-40B4-BE49-F238E27FC236}">
                <a16:creationId xmlns:a16="http://schemas.microsoft.com/office/drawing/2014/main" id="{C06CE2E2-A6DE-42CC-A173-BBB10D8ACFFA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86363"/>
            <a:ext cx="396875" cy="133350"/>
            <a:chOff x="245" y="3778"/>
            <a:chExt cx="250" cy="84"/>
          </a:xfrm>
        </p:grpSpPr>
        <p:sp>
          <p:nvSpPr>
            <p:cNvPr id="15990" name="WordArt 630">
              <a:extLst>
                <a:ext uri="{FF2B5EF4-FFF2-40B4-BE49-F238E27FC236}">
                  <a16:creationId xmlns:a16="http://schemas.microsoft.com/office/drawing/2014/main" id="{78E2C624-A0E9-40D9-A561-A5833C37B9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15991" name="WordArt 631">
              <a:extLst>
                <a:ext uri="{FF2B5EF4-FFF2-40B4-BE49-F238E27FC236}">
                  <a16:creationId xmlns:a16="http://schemas.microsoft.com/office/drawing/2014/main" id="{BD63CEB9-0E64-444E-AD40-B5853BCA2E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15992" name="Group 632">
            <a:extLst>
              <a:ext uri="{FF2B5EF4-FFF2-40B4-BE49-F238E27FC236}">
                <a16:creationId xmlns:a16="http://schemas.microsoft.com/office/drawing/2014/main" id="{3080E977-8E28-4C57-ADA5-C666F4AE05E5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175375"/>
            <a:ext cx="396875" cy="133350"/>
            <a:chOff x="585" y="3778"/>
            <a:chExt cx="250" cy="84"/>
          </a:xfrm>
        </p:grpSpPr>
        <p:sp>
          <p:nvSpPr>
            <p:cNvPr id="15993" name="WordArt 633">
              <a:extLst>
                <a:ext uri="{FF2B5EF4-FFF2-40B4-BE49-F238E27FC236}">
                  <a16:creationId xmlns:a16="http://schemas.microsoft.com/office/drawing/2014/main" id="{B283E650-6F95-4C38-A822-6088EA3A6E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15994" name="WordArt 634">
              <a:extLst>
                <a:ext uri="{FF2B5EF4-FFF2-40B4-BE49-F238E27FC236}">
                  <a16:creationId xmlns:a16="http://schemas.microsoft.com/office/drawing/2014/main" id="{F713FF31-0293-4EF9-806D-D1329B70D8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15995" name="Group 635">
            <a:extLst>
              <a:ext uri="{FF2B5EF4-FFF2-40B4-BE49-F238E27FC236}">
                <a16:creationId xmlns:a16="http://schemas.microsoft.com/office/drawing/2014/main" id="{901B1114-6756-41D8-8CDA-323BF5F970D2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914900"/>
            <a:ext cx="396875" cy="133350"/>
            <a:chOff x="245" y="3974"/>
            <a:chExt cx="250" cy="84"/>
          </a:xfrm>
        </p:grpSpPr>
        <p:sp>
          <p:nvSpPr>
            <p:cNvPr id="15996" name="WordArt 636">
              <a:extLst>
                <a:ext uri="{FF2B5EF4-FFF2-40B4-BE49-F238E27FC236}">
                  <a16:creationId xmlns:a16="http://schemas.microsoft.com/office/drawing/2014/main" id="{250F4A7D-97CB-439A-9D7E-678B08FC10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15997" name="WordArt 637">
              <a:extLst>
                <a:ext uri="{FF2B5EF4-FFF2-40B4-BE49-F238E27FC236}">
                  <a16:creationId xmlns:a16="http://schemas.microsoft.com/office/drawing/2014/main" id="{DCEE6E72-813E-4CB1-AFF0-12BC7F401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15998" name="Group 638">
            <a:extLst>
              <a:ext uri="{FF2B5EF4-FFF2-40B4-BE49-F238E27FC236}">
                <a16:creationId xmlns:a16="http://schemas.microsoft.com/office/drawing/2014/main" id="{DBD86D70-CD42-4470-B573-6892646FDD0F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626225"/>
            <a:ext cx="396875" cy="133350"/>
            <a:chOff x="585" y="3974"/>
            <a:chExt cx="250" cy="84"/>
          </a:xfrm>
        </p:grpSpPr>
        <p:sp>
          <p:nvSpPr>
            <p:cNvPr id="15999" name="WordArt 639">
              <a:extLst>
                <a:ext uri="{FF2B5EF4-FFF2-40B4-BE49-F238E27FC236}">
                  <a16:creationId xmlns:a16="http://schemas.microsoft.com/office/drawing/2014/main" id="{8FEBFDA1-462D-4F3C-803E-FB6D253054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16000" name="WordArt 640">
              <a:extLst>
                <a:ext uri="{FF2B5EF4-FFF2-40B4-BE49-F238E27FC236}">
                  <a16:creationId xmlns:a16="http://schemas.microsoft.com/office/drawing/2014/main" id="{CB1F5ED7-C3CE-422B-80EC-A0A442B290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16001" name="Group 641">
            <a:extLst>
              <a:ext uri="{FF2B5EF4-FFF2-40B4-BE49-F238E27FC236}">
                <a16:creationId xmlns:a16="http://schemas.microsoft.com/office/drawing/2014/main" id="{C55A9BE2-3087-48FE-A284-889626D1D987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10406063"/>
            <a:ext cx="396875" cy="133350"/>
            <a:chOff x="300" y="4201"/>
            <a:chExt cx="250" cy="84"/>
          </a:xfrm>
        </p:grpSpPr>
        <p:sp>
          <p:nvSpPr>
            <p:cNvPr id="16002" name="WordArt 642">
              <a:extLst>
                <a:ext uri="{FF2B5EF4-FFF2-40B4-BE49-F238E27FC236}">
                  <a16:creationId xmlns:a16="http://schemas.microsoft.com/office/drawing/2014/main" id="{3F23864B-5BAE-49ED-A9B9-F5D54F229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16003" name="WordArt 643">
              <a:extLst>
                <a:ext uri="{FF2B5EF4-FFF2-40B4-BE49-F238E27FC236}">
                  <a16:creationId xmlns:a16="http://schemas.microsoft.com/office/drawing/2014/main" id="{3D6BA38E-AF15-4C60-8624-6E518C11D5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16004" name="Group 644">
            <a:extLst>
              <a:ext uri="{FF2B5EF4-FFF2-40B4-BE49-F238E27FC236}">
                <a16:creationId xmlns:a16="http://schemas.microsoft.com/office/drawing/2014/main" id="{89022010-5FFD-41F1-B462-25E3E20D1D13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596438"/>
            <a:ext cx="396875" cy="133350"/>
            <a:chOff x="640" y="4201"/>
            <a:chExt cx="250" cy="84"/>
          </a:xfrm>
        </p:grpSpPr>
        <p:sp>
          <p:nvSpPr>
            <p:cNvPr id="16005" name="WordArt 645">
              <a:extLst>
                <a:ext uri="{FF2B5EF4-FFF2-40B4-BE49-F238E27FC236}">
                  <a16:creationId xmlns:a16="http://schemas.microsoft.com/office/drawing/2014/main" id="{5DEA1A3F-851F-4065-8D72-7CD2C7834C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16006" name="WordArt 646">
              <a:extLst>
                <a:ext uri="{FF2B5EF4-FFF2-40B4-BE49-F238E27FC236}">
                  <a16:creationId xmlns:a16="http://schemas.microsoft.com/office/drawing/2014/main" id="{98F308D0-4398-4FDF-9215-F0E25CDB15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16007" name="Group 647">
            <a:extLst>
              <a:ext uri="{FF2B5EF4-FFF2-40B4-BE49-F238E27FC236}">
                <a16:creationId xmlns:a16="http://schemas.microsoft.com/office/drawing/2014/main" id="{2395F697-E4E7-4B3B-965A-1492519274B7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47175"/>
            <a:ext cx="396875" cy="133350"/>
            <a:chOff x="300" y="4345"/>
            <a:chExt cx="250" cy="84"/>
          </a:xfrm>
        </p:grpSpPr>
        <p:sp>
          <p:nvSpPr>
            <p:cNvPr id="16008" name="WordArt 648">
              <a:extLst>
                <a:ext uri="{FF2B5EF4-FFF2-40B4-BE49-F238E27FC236}">
                  <a16:creationId xmlns:a16="http://schemas.microsoft.com/office/drawing/2014/main" id="{EA272A55-A1DB-4979-95D2-B45AD22C08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16009" name="WordArt 649">
              <a:extLst>
                <a:ext uri="{FF2B5EF4-FFF2-40B4-BE49-F238E27FC236}">
                  <a16:creationId xmlns:a16="http://schemas.microsoft.com/office/drawing/2014/main" id="{C0B1BC7C-A01D-4373-B343-6BB047AADD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16010" name="Group 650">
            <a:extLst>
              <a:ext uri="{FF2B5EF4-FFF2-40B4-BE49-F238E27FC236}">
                <a16:creationId xmlns:a16="http://schemas.microsoft.com/office/drawing/2014/main" id="{254BF730-4CFF-4AB7-85E0-41E9468DEDCD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8247063"/>
            <a:ext cx="396875" cy="133350"/>
            <a:chOff x="640" y="4345"/>
            <a:chExt cx="250" cy="84"/>
          </a:xfrm>
        </p:grpSpPr>
        <p:sp>
          <p:nvSpPr>
            <p:cNvPr id="16011" name="WordArt 651">
              <a:extLst>
                <a:ext uri="{FF2B5EF4-FFF2-40B4-BE49-F238E27FC236}">
                  <a16:creationId xmlns:a16="http://schemas.microsoft.com/office/drawing/2014/main" id="{14074FEF-6BD4-44BB-913F-68C0CBDCAA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16012" name="WordArt 652">
              <a:extLst>
                <a:ext uri="{FF2B5EF4-FFF2-40B4-BE49-F238E27FC236}">
                  <a16:creationId xmlns:a16="http://schemas.microsoft.com/office/drawing/2014/main" id="{CF20462A-EA06-4AB3-B652-E34112F4A7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06" name="Group 322">
            <a:extLst>
              <a:ext uri="{FF2B5EF4-FFF2-40B4-BE49-F238E27FC236}">
                <a16:creationId xmlns:a16="http://schemas.microsoft.com/office/drawing/2014/main" id="{066EECAC-6ED6-4438-AAF8-03FCF69D8B82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130925"/>
            <a:ext cx="3781425" cy="2339975"/>
            <a:chOff x="926" y="3862"/>
            <a:chExt cx="2382" cy="1474"/>
          </a:xfrm>
        </p:grpSpPr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7035DDE3-EB09-4AA0-8284-4165D6FC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883"/>
              <a:ext cx="454" cy="453"/>
            </a:xfrm>
            <a:custGeom>
              <a:avLst/>
              <a:gdLst>
                <a:gd name="T0" fmla="*/ 340 w 454"/>
                <a:gd name="T1" fmla="*/ 453 h 453"/>
                <a:gd name="T2" fmla="*/ 340 w 454"/>
                <a:gd name="T3" fmla="*/ 396 h 453"/>
                <a:gd name="T4" fmla="*/ 397 w 454"/>
                <a:gd name="T5" fmla="*/ 396 h 453"/>
                <a:gd name="T6" fmla="*/ 397 w 454"/>
                <a:gd name="T7" fmla="*/ 283 h 453"/>
                <a:gd name="T8" fmla="*/ 454 w 454"/>
                <a:gd name="T9" fmla="*/ 283 h 453"/>
                <a:gd name="T10" fmla="*/ 454 w 454"/>
                <a:gd name="T11" fmla="*/ 170 h 453"/>
                <a:gd name="T12" fmla="*/ 397 w 454"/>
                <a:gd name="T13" fmla="*/ 170 h 453"/>
                <a:gd name="T14" fmla="*/ 397 w 454"/>
                <a:gd name="T15" fmla="*/ 113 h 453"/>
                <a:gd name="T16" fmla="*/ 340 w 454"/>
                <a:gd name="T17" fmla="*/ 113 h 453"/>
                <a:gd name="T18" fmla="*/ 340 w 454"/>
                <a:gd name="T19" fmla="*/ 56 h 453"/>
                <a:gd name="T20" fmla="*/ 284 w 454"/>
                <a:gd name="T21" fmla="*/ 56 h 453"/>
                <a:gd name="T22" fmla="*/ 284 w 454"/>
                <a:gd name="T23" fmla="*/ 0 h 453"/>
                <a:gd name="T24" fmla="*/ 57 w 454"/>
                <a:gd name="T25" fmla="*/ 0 h 453"/>
                <a:gd name="T26" fmla="*/ 57 w 454"/>
                <a:gd name="T27" fmla="*/ 56 h 453"/>
                <a:gd name="T28" fmla="*/ 0 w 454"/>
                <a:gd name="T29" fmla="*/ 56 h 453"/>
                <a:gd name="T30" fmla="*/ 0 w 454"/>
                <a:gd name="T31" fmla="*/ 170 h 453"/>
                <a:gd name="T32" fmla="*/ 57 w 454"/>
                <a:gd name="T33" fmla="*/ 170 h 453"/>
                <a:gd name="T34" fmla="*/ 57 w 454"/>
                <a:gd name="T35" fmla="*/ 226 h 453"/>
                <a:gd name="T36" fmla="*/ 113 w 454"/>
                <a:gd name="T37" fmla="*/ 226 h 453"/>
                <a:gd name="T38" fmla="*/ 113 w 454"/>
                <a:gd name="T39" fmla="*/ 340 h 453"/>
                <a:gd name="T40" fmla="*/ 227 w 454"/>
                <a:gd name="T41" fmla="*/ 340 h 453"/>
                <a:gd name="T42" fmla="*/ 227 w 454"/>
                <a:gd name="T43" fmla="*/ 453 h 453"/>
                <a:gd name="T44" fmla="*/ 340 w 454"/>
                <a:gd name="T4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453">
                  <a:moveTo>
                    <a:pt x="340" y="453"/>
                  </a:moveTo>
                  <a:lnTo>
                    <a:pt x="340" y="396"/>
                  </a:lnTo>
                  <a:lnTo>
                    <a:pt x="397" y="39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40BCBD6C-36F3-4FD1-9F6C-295151BCB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4259"/>
              <a:ext cx="1928" cy="1077"/>
            </a:xfrm>
            <a:custGeom>
              <a:avLst/>
              <a:gdLst>
                <a:gd name="T0" fmla="*/ 1191 w 1928"/>
                <a:gd name="T1" fmla="*/ 737 h 1077"/>
                <a:gd name="T2" fmla="*/ 1134 w 1928"/>
                <a:gd name="T3" fmla="*/ 680 h 1077"/>
                <a:gd name="T4" fmla="*/ 1077 w 1928"/>
                <a:gd name="T5" fmla="*/ 624 h 1077"/>
                <a:gd name="T6" fmla="*/ 907 w 1928"/>
                <a:gd name="T7" fmla="*/ 567 h 1077"/>
                <a:gd name="T8" fmla="*/ 851 w 1928"/>
                <a:gd name="T9" fmla="*/ 510 h 1077"/>
                <a:gd name="T10" fmla="*/ 794 w 1928"/>
                <a:gd name="T11" fmla="*/ 453 h 1077"/>
                <a:gd name="T12" fmla="*/ 737 w 1928"/>
                <a:gd name="T13" fmla="*/ 397 h 1077"/>
                <a:gd name="T14" fmla="*/ 624 w 1928"/>
                <a:gd name="T15" fmla="*/ 340 h 1077"/>
                <a:gd name="T16" fmla="*/ 567 w 1928"/>
                <a:gd name="T17" fmla="*/ 283 h 1077"/>
                <a:gd name="T18" fmla="*/ 510 w 1928"/>
                <a:gd name="T19" fmla="*/ 170 h 1077"/>
                <a:gd name="T20" fmla="*/ 454 w 1928"/>
                <a:gd name="T21" fmla="*/ 113 h 1077"/>
                <a:gd name="T22" fmla="*/ 397 w 1928"/>
                <a:gd name="T23" fmla="*/ 57 h 1077"/>
                <a:gd name="T24" fmla="*/ 284 w 1928"/>
                <a:gd name="T25" fmla="*/ 0 h 1077"/>
                <a:gd name="T26" fmla="*/ 227 w 1928"/>
                <a:gd name="T27" fmla="*/ 57 h 1077"/>
                <a:gd name="T28" fmla="*/ 170 w 1928"/>
                <a:gd name="T29" fmla="*/ 113 h 1077"/>
                <a:gd name="T30" fmla="*/ 227 w 1928"/>
                <a:gd name="T31" fmla="*/ 227 h 1077"/>
                <a:gd name="T32" fmla="*/ 113 w 1928"/>
                <a:gd name="T33" fmla="*/ 340 h 1077"/>
                <a:gd name="T34" fmla="*/ 57 w 1928"/>
                <a:gd name="T35" fmla="*/ 397 h 1077"/>
                <a:gd name="T36" fmla="*/ 0 w 1928"/>
                <a:gd name="T37" fmla="*/ 567 h 1077"/>
                <a:gd name="T38" fmla="*/ 170 w 1928"/>
                <a:gd name="T39" fmla="*/ 680 h 1077"/>
                <a:gd name="T40" fmla="*/ 624 w 1928"/>
                <a:gd name="T41" fmla="*/ 624 h 1077"/>
                <a:gd name="T42" fmla="*/ 737 w 1928"/>
                <a:gd name="T43" fmla="*/ 680 h 1077"/>
                <a:gd name="T44" fmla="*/ 794 w 1928"/>
                <a:gd name="T45" fmla="*/ 737 h 1077"/>
                <a:gd name="T46" fmla="*/ 851 w 1928"/>
                <a:gd name="T47" fmla="*/ 794 h 1077"/>
                <a:gd name="T48" fmla="*/ 964 w 1928"/>
                <a:gd name="T49" fmla="*/ 850 h 1077"/>
                <a:gd name="T50" fmla="*/ 1134 w 1928"/>
                <a:gd name="T51" fmla="*/ 907 h 1077"/>
                <a:gd name="T52" fmla="*/ 1418 w 1928"/>
                <a:gd name="T53" fmla="*/ 1077 h 1077"/>
                <a:gd name="T54" fmla="*/ 1361 w 1928"/>
                <a:gd name="T55" fmla="*/ 1020 h 1077"/>
                <a:gd name="T56" fmla="*/ 1304 w 1928"/>
                <a:gd name="T57" fmla="*/ 964 h 1077"/>
                <a:gd name="T58" fmla="*/ 1361 w 1928"/>
                <a:gd name="T59" fmla="*/ 850 h 1077"/>
                <a:gd name="T60" fmla="*/ 1418 w 1928"/>
                <a:gd name="T61" fmla="*/ 907 h 1077"/>
                <a:gd name="T62" fmla="*/ 1474 w 1928"/>
                <a:gd name="T63" fmla="*/ 850 h 1077"/>
                <a:gd name="T64" fmla="*/ 1588 w 1928"/>
                <a:gd name="T65" fmla="*/ 907 h 1077"/>
                <a:gd name="T66" fmla="*/ 1758 w 1928"/>
                <a:gd name="T67" fmla="*/ 1020 h 1077"/>
                <a:gd name="T68" fmla="*/ 1928 w 1928"/>
                <a:gd name="T69" fmla="*/ 1077 h 1077"/>
                <a:gd name="T70" fmla="*/ 1814 w 1928"/>
                <a:gd name="T71" fmla="*/ 964 h 1077"/>
                <a:gd name="T72" fmla="*/ 1758 w 1928"/>
                <a:gd name="T73" fmla="*/ 850 h 1077"/>
                <a:gd name="T74" fmla="*/ 1701 w 1928"/>
                <a:gd name="T75" fmla="*/ 79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8" h="1077">
                  <a:moveTo>
                    <a:pt x="1701" y="737"/>
                  </a:moveTo>
                  <a:lnTo>
                    <a:pt x="1191" y="73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1418" y="1077"/>
                  </a:lnTo>
                  <a:lnTo>
                    <a:pt x="1418" y="1020"/>
                  </a:lnTo>
                  <a:lnTo>
                    <a:pt x="1361" y="1020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758" y="1020"/>
                  </a:lnTo>
                  <a:lnTo>
                    <a:pt x="1758" y="1077"/>
                  </a:lnTo>
                  <a:lnTo>
                    <a:pt x="1928" y="1077"/>
                  </a:lnTo>
                  <a:lnTo>
                    <a:pt x="1928" y="964"/>
                  </a:lnTo>
                  <a:lnTo>
                    <a:pt x="1814" y="964"/>
                  </a:lnTo>
                  <a:lnTo>
                    <a:pt x="1814" y="850"/>
                  </a:lnTo>
                  <a:lnTo>
                    <a:pt x="1758" y="850"/>
                  </a:lnTo>
                  <a:lnTo>
                    <a:pt x="1758" y="794"/>
                  </a:lnTo>
                  <a:lnTo>
                    <a:pt x="1701" y="794"/>
                  </a:lnTo>
                  <a:lnTo>
                    <a:pt x="1701" y="73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D2C34704-923B-4755-A852-A41D3C60D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86"/>
              <a:ext cx="624" cy="567"/>
            </a:xfrm>
            <a:custGeom>
              <a:avLst/>
              <a:gdLst>
                <a:gd name="T0" fmla="*/ 0 w 624"/>
                <a:gd name="T1" fmla="*/ 397 h 567"/>
                <a:gd name="T2" fmla="*/ 0 w 624"/>
                <a:gd name="T3" fmla="*/ 283 h 567"/>
                <a:gd name="T4" fmla="*/ 56 w 624"/>
                <a:gd name="T5" fmla="*/ 283 h 567"/>
                <a:gd name="T6" fmla="*/ 56 w 624"/>
                <a:gd name="T7" fmla="*/ 170 h 567"/>
                <a:gd name="T8" fmla="*/ 113 w 624"/>
                <a:gd name="T9" fmla="*/ 170 h 567"/>
                <a:gd name="T10" fmla="*/ 113 w 624"/>
                <a:gd name="T11" fmla="*/ 0 h 567"/>
                <a:gd name="T12" fmla="*/ 170 w 624"/>
                <a:gd name="T13" fmla="*/ 0 h 567"/>
                <a:gd name="T14" fmla="*/ 170 w 624"/>
                <a:gd name="T15" fmla="*/ 170 h 567"/>
                <a:gd name="T16" fmla="*/ 283 w 624"/>
                <a:gd name="T17" fmla="*/ 170 h 567"/>
                <a:gd name="T18" fmla="*/ 283 w 624"/>
                <a:gd name="T19" fmla="*/ 283 h 567"/>
                <a:gd name="T20" fmla="*/ 624 w 624"/>
                <a:gd name="T21" fmla="*/ 283 h 567"/>
                <a:gd name="T22" fmla="*/ 624 w 624"/>
                <a:gd name="T23" fmla="*/ 340 h 567"/>
                <a:gd name="T24" fmla="*/ 453 w 624"/>
                <a:gd name="T25" fmla="*/ 340 h 567"/>
                <a:gd name="T26" fmla="*/ 453 w 624"/>
                <a:gd name="T27" fmla="*/ 397 h 567"/>
                <a:gd name="T28" fmla="*/ 510 w 624"/>
                <a:gd name="T29" fmla="*/ 397 h 567"/>
                <a:gd name="T30" fmla="*/ 510 w 624"/>
                <a:gd name="T31" fmla="*/ 510 h 567"/>
                <a:gd name="T32" fmla="*/ 453 w 624"/>
                <a:gd name="T33" fmla="*/ 510 h 567"/>
                <a:gd name="T34" fmla="*/ 453 w 624"/>
                <a:gd name="T35" fmla="*/ 567 h 567"/>
                <a:gd name="T36" fmla="*/ 340 w 624"/>
                <a:gd name="T37" fmla="*/ 567 h 567"/>
                <a:gd name="T38" fmla="*/ 340 w 624"/>
                <a:gd name="T39" fmla="*/ 510 h 567"/>
                <a:gd name="T40" fmla="*/ 283 w 624"/>
                <a:gd name="T41" fmla="*/ 510 h 567"/>
                <a:gd name="T42" fmla="*/ 283 w 624"/>
                <a:gd name="T43" fmla="*/ 453 h 567"/>
                <a:gd name="T44" fmla="*/ 227 w 624"/>
                <a:gd name="T45" fmla="*/ 453 h 567"/>
                <a:gd name="T46" fmla="*/ 227 w 624"/>
                <a:gd name="T47" fmla="*/ 397 h 567"/>
                <a:gd name="T48" fmla="*/ 0 w 624"/>
                <a:gd name="T49" fmla="*/ 39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0" y="397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6BB8E328-7D33-4538-B3D8-63D08F8D4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3862"/>
              <a:ext cx="1417" cy="1134"/>
            </a:xfrm>
            <a:custGeom>
              <a:avLst/>
              <a:gdLst>
                <a:gd name="T0" fmla="*/ 1417 w 1417"/>
                <a:gd name="T1" fmla="*/ 794 h 1134"/>
                <a:gd name="T2" fmla="*/ 907 w 1417"/>
                <a:gd name="T3" fmla="*/ 794 h 1134"/>
                <a:gd name="T4" fmla="*/ 907 w 1417"/>
                <a:gd name="T5" fmla="*/ 737 h 1134"/>
                <a:gd name="T6" fmla="*/ 850 w 1417"/>
                <a:gd name="T7" fmla="*/ 737 h 1134"/>
                <a:gd name="T8" fmla="*/ 850 w 1417"/>
                <a:gd name="T9" fmla="*/ 680 h 1134"/>
                <a:gd name="T10" fmla="*/ 794 w 1417"/>
                <a:gd name="T11" fmla="*/ 680 h 1134"/>
                <a:gd name="T12" fmla="*/ 794 w 1417"/>
                <a:gd name="T13" fmla="*/ 624 h 1134"/>
                <a:gd name="T14" fmla="*/ 737 w 1417"/>
                <a:gd name="T15" fmla="*/ 624 h 1134"/>
                <a:gd name="T16" fmla="*/ 737 w 1417"/>
                <a:gd name="T17" fmla="*/ 567 h 1134"/>
                <a:gd name="T18" fmla="*/ 680 w 1417"/>
                <a:gd name="T19" fmla="*/ 567 h 1134"/>
                <a:gd name="T20" fmla="*/ 680 w 1417"/>
                <a:gd name="T21" fmla="*/ 510 h 1134"/>
                <a:gd name="T22" fmla="*/ 624 w 1417"/>
                <a:gd name="T23" fmla="*/ 510 h 1134"/>
                <a:gd name="T24" fmla="*/ 624 w 1417"/>
                <a:gd name="T25" fmla="*/ 397 h 1134"/>
                <a:gd name="T26" fmla="*/ 567 w 1417"/>
                <a:gd name="T27" fmla="*/ 397 h 1134"/>
                <a:gd name="T28" fmla="*/ 567 w 1417"/>
                <a:gd name="T29" fmla="*/ 283 h 1134"/>
                <a:gd name="T30" fmla="*/ 510 w 1417"/>
                <a:gd name="T31" fmla="*/ 283 h 1134"/>
                <a:gd name="T32" fmla="*/ 510 w 1417"/>
                <a:gd name="T33" fmla="*/ 170 h 1134"/>
                <a:gd name="T34" fmla="*/ 454 w 1417"/>
                <a:gd name="T35" fmla="*/ 170 h 1134"/>
                <a:gd name="T36" fmla="*/ 454 w 1417"/>
                <a:gd name="T37" fmla="*/ 113 h 1134"/>
                <a:gd name="T38" fmla="*/ 283 w 1417"/>
                <a:gd name="T39" fmla="*/ 113 h 1134"/>
                <a:gd name="T40" fmla="*/ 283 w 1417"/>
                <a:gd name="T41" fmla="*/ 57 h 1134"/>
                <a:gd name="T42" fmla="*/ 227 w 1417"/>
                <a:gd name="T43" fmla="*/ 57 h 1134"/>
                <a:gd name="T44" fmla="*/ 227 w 1417"/>
                <a:gd name="T45" fmla="*/ 0 h 1134"/>
                <a:gd name="T46" fmla="*/ 170 w 1417"/>
                <a:gd name="T47" fmla="*/ 0 h 1134"/>
                <a:gd name="T48" fmla="*/ 170 w 1417"/>
                <a:gd name="T49" fmla="*/ 57 h 1134"/>
                <a:gd name="T50" fmla="*/ 57 w 1417"/>
                <a:gd name="T51" fmla="*/ 57 h 1134"/>
                <a:gd name="T52" fmla="*/ 57 w 1417"/>
                <a:gd name="T53" fmla="*/ 113 h 1134"/>
                <a:gd name="T54" fmla="*/ 0 w 1417"/>
                <a:gd name="T55" fmla="*/ 113 h 1134"/>
                <a:gd name="T56" fmla="*/ 0 w 1417"/>
                <a:gd name="T57" fmla="*/ 454 h 1134"/>
                <a:gd name="T58" fmla="*/ 57 w 1417"/>
                <a:gd name="T59" fmla="*/ 454 h 1134"/>
                <a:gd name="T60" fmla="*/ 57 w 1417"/>
                <a:gd name="T61" fmla="*/ 510 h 1134"/>
                <a:gd name="T62" fmla="*/ 113 w 1417"/>
                <a:gd name="T63" fmla="*/ 510 h 1134"/>
                <a:gd name="T64" fmla="*/ 113 w 1417"/>
                <a:gd name="T65" fmla="*/ 567 h 1134"/>
                <a:gd name="T66" fmla="*/ 170 w 1417"/>
                <a:gd name="T67" fmla="*/ 567 h 1134"/>
                <a:gd name="T68" fmla="*/ 170 w 1417"/>
                <a:gd name="T69" fmla="*/ 680 h 1134"/>
                <a:gd name="T70" fmla="*/ 227 w 1417"/>
                <a:gd name="T71" fmla="*/ 680 h 1134"/>
                <a:gd name="T72" fmla="*/ 227 w 1417"/>
                <a:gd name="T73" fmla="*/ 737 h 1134"/>
                <a:gd name="T74" fmla="*/ 340 w 1417"/>
                <a:gd name="T75" fmla="*/ 737 h 1134"/>
                <a:gd name="T76" fmla="*/ 340 w 1417"/>
                <a:gd name="T77" fmla="*/ 794 h 1134"/>
                <a:gd name="T78" fmla="*/ 397 w 1417"/>
                <a:gd name="T79" fmla="*/ 794 h 1134"/>
                <a:gd name="T80" fmla="*/ 397 w 1417"/>
                <a:gd name="T81" fmla="*/ 850 h 1134"/>
                <a:gd name="T82" fmla="*/ 454 w 1417"/>
                <a:gd name="T83" fmla="*/ 850 h 1134"/>
                <a:gd name="T84" fmla="*/ 454 w 1417"/>
                <a:gd name="T85" fmla="*/ 907 h 1134"/>
                <a:gd name="T86" fmla="*/ 510 w 1417"/>
                <a:gd name="T87" fmla="*/ 907 h 1134"/>
                <a:gd name="T88" fmla="*/ 510 w 1417"/>
                <a:gd name="T89" fmla="*/ 964 h 1134"/>
                <a:gd name="T90" fmla="*/ 680 w 1417"/>
                <a:gd name="T91" fmla="*/ 964 h 1134"/>
                <a:gd name="T92" fmla="*/ 680 w 1417"/>
                <a:gd name="T93" fmla="*/ 1021 h 1134"/>
                <a:gd name="T94" fmla="*/ 737 w 1417"/>
                <a:gd name="T95" fmla="*/ 1021 h 1134"/>
                <a:gd name="T96" fmla="*/ 737 w 1417"/>
                <a:gd name="T97" fmla="*/ 1077 h 1134"/>
                <a:gd name="T98" fmla="*/ 794 w 1417"/>
                <a:gd name="T99" fmla="*/ 1077 h 1134"/>
                <a:gd name="T100" fmla="*/ 794 w 1417"/>
                <a:gd name="T101" fmla="*/ 1134 h 1134"/>
                <a:gd name="T102" fmla="*/ 1304 w 1417"/>
                <a:gd name="T103" fmla="*/ 1134 h 1134"/>
                <a:gd name="T104" fmla="*/ 1304 w 1417"/>
                <a:gd name="T105" fmla="*/ 1077 h 1134"/>
                <a:gd name="T106" fmla="*/ 1361 w 1417"/>
                <a:gd name="T107" fmla="*/ 1077 h 1134"/>
                <a:gd name="T108" fmla="*/ 1361 w 1417"/>
                <a:gd name="T109" fmla="*/ 907 h 1134"/>
                <a:gd name="T110" fmla="*/ 1417 w 1417"/>
                <a:gd name="T111" fmla="*/ 907 h 1134"/>
                <a:gd name="T112" fmla="*/ 1417 w 1417"/>
                <a:gd name="T113" fmla="*/ 79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7" h="1134">
                  <a:moveTo>
                    <a:pt x="1417" y="794"/>
                  </a:move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907"/>
                  </a:lnTo>
                  <a:lnTo>
                    <a:pt x="1417" y="907"/>
                  </a:lnTo>
                  <a:lnTo>
                    <a:pt x="141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DE1DCC44-D22E-44AE-960F-C2FC29B1C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964" cy="681"/>
            </a:xfrm>
            <a:custGeom>
              <a:avLst/>
              <a:gdLst>
                <a:gd name="T0" fmla="*/ 964 w 964"/>
                <a:gd name="T1" fmla="*/ 511 h 681"/>
                <a:gd name="T2" fmla="*/ 851 w 964"/>
                <a:gd name="T3" fmla="*/ 511 h 681"/>
                <a:gd name="T4" fmla="*/ 851 w 964"/>
                <a:gd name="T5" fmla="*/ 454 h 681"/>
                <a:gd name="T6" fmla="*/ 794 w 964"/>
                <a:gd name="T7" fmla="*/ 454 h 681"/>
                <a:gd name="T8" fmla="*/ 794 w 964"/>
                <a:gd name="T9" fmla="*/ 397 h 681"/>
                <a:gd name="T10" fmla="*/ 624 w 964"/>
                <a:gd name="T11" fmla="*/ 397 h 681"/>
                <a:gd name="T12" fmla="*/ 624 w 964"/>
                <a:gd name="T13" fmla="*/ 454 h 681"/>
                <a:gd name="T14" fmla="*/ 567 w 964"/>
                <a:gd name="T15" fmla="*/ 454 h 681"/>
                <a:gd name="T16" fmla="*/ 567 w 964"/>
                <a:gd name="T17" fmla="*/ 284 h 681"/>
                <a:gd name="T18" fmla="*/ 511 w 964"/>
                <a:gd name="T19" fmla="*/ 284 h 681"/>
                <a:gd name="T20" fmla="*/ 511 w 964"/>
                <a:gd name="T21" fmla="*/ 227 h 681"/>
                <a:gd name="T22" fmla="*/ 454 w 964"/>
                <a:gd name="T23" fmla="*/ 227 h 681"/>
                <a:gd name="T24" fmla="*/ 454 w 964"/>
                <a:gd name="T25" fmla="*/ 170 h 681"/>
                <a:gd name="T26" fmla="*/ 284 w 964"/>
                <a:gd name="T27" fmla="*/ 170 h 681"/>
                <a:gd name="T28" fmla="*/ 284 w 964"/>
                <a:gd name="T29" fmla="*/ 114 h 681"/>
                <a:gd name="T30" fmla="*/ 227 w 964"/>
                <a:gd name="T31" fmla="*/ 114 h 681"/>
                <a:gd name="T32" fmla="*/ 227 w 964"/>
                <a:gd name="T33" fmla="*/ 57 h 681"/>
                <a:gd name="T34" fmla="*/ 170 w 964"/>
                <a:gd name="T35" fmla="*/ 57 h 681"/>
                <a:gd name="T36" fmla="*/ 170 w 964"/>
                <a:gd name="T37" fmla="*/ 0 h 681"/>
                <a:gd name="T38" fmla="*/ 57 w 964"/>
                <a:gd name="T39" fmla="*/ 0 h 681"/>
                <a:gd name="T40" fmla="*/ 57 w 964"/>
                <a:gd name="T41" fmla="*/ 57 h 681"/>
                <a:gd name="T42" fmla="*/ 0 w 964"/>
                <a:gd name="T43" fmla="*/ 57 h 681"/>
                <a:gd name="T44" fmla="*/ 0 w 964"/>
                <a:gd name="T45" fmla="*/ 170 h 681"/>
                <a:gd name="T46" fmla="*/ 57 w 964"/>
                <a:gd name="T47" fmla="*/ 170 h 681"/>
                <a:gd name="T48" fmla="*/ 57 w 964"/>
                <a:gd name="T49" fmla="*/ 284 h 681"/>
                <a:gd name="T50" fmla="*/ 114 w 964"/>
                <a:gd name="T51" fmla="*/ 284 h 681"/>
                <a:gd name="T52" fmla="*/ 114 w 964"/>
                <a:gd name="T53" fmla="*/ 397 h 681"/>
                <a:gd name="T54" fmla="*/ 170 w 964"/>
                <a:gd name="T55" fmla="*/ 397 h 681"/>
                <a:gd name="T56" fmla="*/ 170 w 964"/>
                <a:gd name="T57" fmla="*/ 454 h 681"/>
                <a:gd name="T58" fmla="*/ 227 w 964"/>
                <a:gd name="T59" fmla="*/ 454 h 681"/>
                <a:gd name="T60" fmla="*/ 227 w 964"/>
                <a:gd name="T61" fmla="*/ 511 h 681"/>
                <a:gd name="T62" fmla="*/ 284 w 964"/>
                <a:gd name="T63" fmla="*/ 511 h 681"/>
                <a:gd name="T64" fmla="*/ 284 w 964"/>
                <a:gd name="T65" fmla="*/ 567 h 681"/>
                <a:gd name="T66" fmla="*/ 340 w 964"/>
                <a:gd name="T67" fmla="*/ 567 h 681"/>
                <a:gd name="T68" fmla="*/ 340 w 964"/>
                <a:gd name="T69" fmla="*/ 624 h 681"/>
                <a:gd name="T70" fmla="*/ 397 w 964"/>
                <a:gd name="T71" fmla="*/ 624 h 681"/>
                <a:gd name="T72" fmla="*/ 397 w 964"/>
                <a:gd name="T73" fmla="*/ 681 h 681"/>
                <a:gd name="T74" fmla="*/ 964 w 964"/>
                <a:gd name="T75" fmla="*/ 681 h 681"/>
                <a:gd name="T76" fmla="*/ 964 w 964"/>
                <a:gd name="T77" fmla="*/ 567 h 681"/>
                <a:gd name="T78" fmla="*/ 964 w 964"/>
                <a:gd name="T79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4" h="681">
                  <a:moveTo>
                    <a:pt x="964" y="511"/>
                  </a:move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964" y="681"/>
                  </a:lnTo>
                  <a:lnTo>
                    <a:pt x="964" y="567"/>
                  </a:lnTo>
                  <a:lnTo>
                    <a:pt x="964" y="51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07" name="Group 323">
            <a:extLst>
              <a:ext uri="{FF2B5EF4-FFF2-40B4-BE49-F238E27FC236}">
                <a16:creationId xmlns:a16="http://schemas.microsoft.com/office/drawing/2014/main" id="{8840BD2B-9A17-4AEF-85D1-21AC07B74E85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449388"/>
            <a:ext cx="9359900" cy="10442575"/>
            <a:chOff x="76" y="913"/>
            <a:chExt cx="5896" cy="6578"/>
          </a:xfrm>
        </p:grpSpPr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BBC03C26-9793-4769-8D05-701AEE4B2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4656"/>
              <a:ext cx="341" cy="113"/>
            </a:xfrm>
            <a:custGeom>
              <a:avLst/>
              <a:gdLst>
                <a:gd name="T0" fmla="*/ 0 w 341"/>
                <a:gd name="T1" fmla="*/ 0 h 113"/>
                <a:gd name="T2" fmla="*/ 341 w 341"/>
                <a:gd name="T3" fmla="*/ 0 h 113"/>
                <a:gd name="T4" fmla="*/ 341 w 341"/>
                <a:gd name="T5" fmla="*/ 113 h 113"/>
                <a:gd name="T6" fmla="*/ 0 w 341"/>
                <a:gd name="T7" fmla="*/ 113 h 113"/>
                <a:gd name="T8" fmla="*/ 0 w 341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13">
                  <a:moveTo>
                    <a:pt x="0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80F82461-360A-45DF-909B-0323FD1C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599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0 w 227"/>
                <a:gd name="T3" fmla="*/ 0 h 227"/>
                <a:gd name="T4" fmla="*/ 227 w 227"/>
                <a:gd name="T5" fmla="*/ 0 h 227"/>
                <a:gd name="T6" fmla="*/ 227 w 227"/>
                <a:gd name="T7" fmla="*/ 113 h 227"/>
                <a:gd name="T8" fmla="*/ 170 w 227"/>
                <a:gd name="T9" fmla="*/ 113 h 227"/>
                <a:gd name="T10" fmla="*/ 170 w 227"/>
                <a:gd name="T11" fmla="*/ 170 h 227"/>
                <a:gd name="T12" fmla="*/ 113 w 227"/>
                <a:gd name="T13" fmla="*/ 170 h 227"/>
                <a:gd name="T14" fmla="*/ 113 w 227"/>
                <a:gd name="T15" fmla="*/ 227 h 227"/>
                <a:gd name="T16" fmla="*/ 57 w 227"/>
                <a:gd name="T17" fmla="*/ 227 h 227"/>
                <a:gd name="T18" fmla="*/ 57 w 227"/>
                <a:gd name="T19" fmla="*/ 57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66C1E8FE-B0F5-47AC-9E1C-76BA3FC19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486"/>
              <a:ext cx="227" cy="170"/>
            </a:xfrm>
            <a:custGeom>
              <a:avLst/>
              <a:gdLst>
                <a:gd name="T0" fmla="*/ 0 w 227"/>
                <a:gd name="T1" fmla="*/ 170 h 170"/>
                <a:gd name="T2" fmla="*/ 0 w 227"/>
                <a:gd name="T3" fmla="*/ 56 h 170"/>
                <a:gd name="T4" fmla="*/ 56 w 227"/>
                <a:gd name="T5" fmla="*/ 56 h 170"/>
                <a:gd name="T6" fmla="*/ 56 w 227"/>
                <a:gd name="T7" fmla="*/ 0 h 170"/>
                <a:gd name="T8" fmla="*/ 227 w 227"/>
                <a:gd name="T9" fmla="*/ 0 h 170"/>
                <a:gd name="T10" fmla="*/ 227 w 227"/>
                <a:gd name="T11" fmla="*/ 113 h 170"/>
                <a:gd name="T12" fmla="*/ 170 w 227"/>
                <a:gd name="T13" fmla="*/ 113 h 170"/>
                <a:gd name="T14" fmla="*/ 170 w 227"/>
                <a:gd name="T15" fmla="*/ 170 h 170"/>
                <a:gd name="T16" fmla="*/ 0 w 227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17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73A7AFAF-AB87-4464-80C7-D7E33B552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4316"/>
              <a:ext cx="510" cy="340"/>
            </a:xfrm>
            <a:custGeom>
              <a:avLst/>
              <a:gdLst>
                <a:gd name="T0" fmla="*/ 510 w 510"/>
                <a:gd name="T1" fmla="*/ 113 h 340"/>
                <a:gd name="T2" fmla="*/ 510 w 510"/>
                <a:gd name="T3" fmla="*/ 56 h 340"/>
                <a:gd name="T4" fmla="*/ 454 w 510"/>
                <a:gd name="T5" fmla="*/ 56 h 340"/>
                <a:gd name="T6" fmla="*/ 454 w 510"/>
                <a:gd name="T7" fmla="*/ 0 h 340"/>
                <a:gd name="T8" fmla="*/ 170 w 510"/>
                <a:gd name="T9" fmla="*/ 0 h 340"/>
                <a:gd name="T10" fmla="*/ 170 w 510"/>
                <a:gd name="T11" fmla="*/ 56 h 340"/>
                <a:gd name="T12" fmla="*/ 0 w 510"/>
                <a:gd name="T13" fmla="*/ 56 h 340"/>
                <a:gd name="T14" fmla="*/ 0 w 510"/>
                <a:gd name="T15" fmla="*/ 340 h 340"/>
                <a:gd name="T16" fmla="*/ 227 w 510"/>
                <a:gd name="T17" fmla="*/ 340 h 340"/>
                <a:gd name="T18" fmla="*/ 227 w 510"/>
                <a:gd name="T19" fmla="*/ 226 h 340"/>
                <a:gd name="T20" fmla="*/ 283 w 510"/>
                <a:gd name="T21" fmla="*/ 226 h 340"/>
                <a:gd name="T22" fmla="*/ 283 w 510"/>
                <a:gd name="T23" fmla="*/ 170 h 340"/>
                <a:gd name="T24" fmla="*/ 454 w 510"/>
                <a:gd name="T25" fmla="*/ 170 h 340"/>
                <a:gd name="T26" fmla="*/ 454 w 510"/>
                <a:gd name="T27" fmla="*/ 113 h 340"/>
                <a:gd name="T28" fmla="*/ 510 w 510"/>
                <a:gd name="T29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0" h="340">
                  <a:moveTo>
                    <a:pt x="510" y="113"/>
                  </a:moveTo>
                  <a:lnTo>
                    <a:pt x="51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64AE0987-0449-4D14-8B5E-9C4D19BD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975"/>
              <a:ext cx="340" cy="511"/>
            </a:xfrm>
            <a:custGeom>
              <a:avLst/>
              <a:gdLst>
                <a:gd name="T0" fmla="*/ 340 w 340"/>
                <a:gd name="T1" fmla="*/ 511 h 511"/>
                <a:gd name="T2" fmla="*/ 340 w 340"/>
                <a:gd name="T3" fmla="*/ 170 h 511"/>
                <a:gd name="T4" fmla="*/ 226 w 340"/>
                <a:gd name="T5" fmla="*/ 170 h 511"/>
                <a:gd name="T6" fmla="*/ 226 w 340"/>
                <a:gd name="T7" fmla="*/ 0 h 511"/>
                <a:gd name="T8" fmla="*/ 113 w 340"/>
                <a:gd name="T9" fmla="*/ 0 h 511"/>
                <a:gd name="T10" fmla="*/ 113 w 340"/>
                <a:gd name="T11" fmla="*/ 57 h 511"/>
                <a:gd name="T12" fmla="*/ 56 w 340"/>
                <a:gd name="T13" fmla="*/ 57 h 511"/>
                <a:gd name="T14" fmla="*/ 56 w 340"/>
                <a:gd name="T15" fmla="*/ 114 h 511"/>
                <a:gd name="T16" fmla="*/ 0 w 340"/>
                <a:gd name="T17" fmla="*/ 114 h 511"/>
                <a:gd name="T18" fmla="*/ 0 w 340"/>
                <a:gd name="T19" fmla="*/ 170 h 511"/>
                <a:gd name="T20" fmla="*/ 56 w 340"/>
                <a:gd name="T21" fmla="*/ 170 h 511"/>
                <a:gd name="T22" fmla="*/ 56 w 340"/>
                <a:gd name="T23" fmla="*/ 397 h 511"/>
                <a:gd name="T24" fmla="*/ 113 w 340"/>
                <a:gd name="T25" fmla="*/ 397 h 511"/>
                <a:gd name="T26" fmla="*/ 113 w 340"/>
                <a:gd name="T27" fmla="*/ 454 h 511"/>
                <a:gd name="T28" fmla="*/ 170 w 340"/>
                <a:gd name="T29" fmla="*/ 454 h 511"/>
                <a:gd name="T30" fmla="*/ 170 w 340"/>
                <a:gd name="T31" fmla="*/ 511 h 511"/>
                <a:gd name="T32" fmla="*/ 340 w 340"/>
                <a:gd name="T33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340" y="511"/>
                  </a:moveTo>
                  <a:lnTo>
                    <a:pt x="340" y="170"/>
                  </a:lnTo>
                  <a:lnTo>
                    <a:pt x="226" y="170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340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9C9973EE-4A04-43F3-AD45-1B9393BD8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578"/>
              <a:ext cx="453" cy="738"/>
            </a:xfrm>
            <a:custGeom>
              <a:avLst/>
              <a:gdLst>
                <a:gd name="T0" fmla="*/ 170 w 453"/>
                <a:gd name="T1" fmla="*/ 738 h 738"/>
                <a:gd name="T2" fmla="*/ 170 w 453"/>
                <a:gd name="T3" fmla="*/ 681 h 738"/>
                <a:gd name="T4" fmla="*/ 56 w 453"/>
                <a:gd name="T5" fmla="*/ 681 h 738"/>
                <a:gd name="T6" fmla="*/ 56 w 453"/>
                <a:gd name="T7" fmla="*/ 454 h 738"/>
                <a:gd name="T8" fmla="*/ 113 w 453"/>
                <a:gd name="T9" fmla="*/ 454 h 738"/>
                <a:gd name="T10" fmla="*/ 113 w 453"/>
                <a:gd name="T11" fmla="*/ 341 h 738"/>
                <a:gd name="T12" fmla="*/ 56 w 453"/>
                <a:gd name="T13" fmla="*/ 341 h 738"/>
                <a:gd name="T14" fmla="*/ 56 w 453"/>
                <a:gd name="T15" fmla="*/ 170 h 738"/>
                <a:gd name="T16" fmla="*/ 0 w 453"/>
                <a:gd name="T17" fmla="*/ 170 h 738"/>
                <a:gd name="T18" fmla="*/ 0 w 453"/>
                <a:gd name="T19" fmla="*/ 0 h 738"/>
                <a:gd name="T20" fmla="*/ 170 w 453"/>
                <a:gd name="T21" fmla="*/ 0 h 738"/>
                <a:gd name="T22" fmla="*/ 170 w 453"/>
                <a:gd name="T23" fmla="*/ 57 h 738"/>
                <a:gd name="T24" fmla="*/ 226 w 453"/>
                <a:gd name="T25" fmla="*/ 57 h 738"/>
                <a:gd name="T26" fmla="*/ 226 w 453"/>
                <a:gd name="T27" fmla="*/ 170 h 738"/>
                <a:gd name="T28" fmla="*/ 283 w 453"/>
                <a:gd name="T29" fmla="*/ 170 h 738"/>
                <a:gd name="T30" fmla="*/ 283 w 453"/>
                <a:gd name="T31" fmla="*/ 227 h 738"/>
                <a:gd name="T32" fmla="*/ 340 w 453"/>
                <a:gd name="T33" fmla="*/ 227 h 738"/>
                <a:gd name="T34" fmla="*/ 340 w 453"/>
                <a:gd name="T35" fmla="*/ 341 h 738"/>
                <a:gd name="T36" fmla="*/ 453 w 453"/>
                <a:gd name="T37" fmla="*/ 341 h 738"/>
                <a:gd name="T38" fmla="*/ 453 w 453"/>
                <a:gd name="T39" fmla="*/ 454 h 738"/>
                <a:gd name="T40" fmla="*/ 397 w 453"/>
                <a:gd name="T41" fmla="*/ 454 h 738"/>
                <a:gd name="T42" fmla="*/ 397 w 453"/>
                <a:gd name="T43" fmla="*/ 567 h 738"/>
                <a:gd name="T44" fmla="*/ 340 w 453"/>
                <a:gd name="T45" fmla="*/ 567 h 738"/>
                <a:gd name="T46" fmla="*/ 340 w 453"/>
                <a:gd name="T47" fmla="*/ 681 h 738"/>
                <a:gd name="T48" fmla="*/ 283 w 453"/>
                <a:gd name="T49" fmla="*/ 681 h 738"/>
                <a:gd name="T50" fmla="*/ 283 w 453"/>
                <a:gd name="T51" fmla="*/ 738 h 738"/>
                <a:gd name="T52" fmla="*/ 170 w 453"/>
                <a:gd name="T53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8">
                  <a:moveTo>
                    <a:pt x="170" y="738"/>
                  </a:moveTo>
                  <a:lnTo>
                    <a:pt x="170" y="681"/>
                  </a:lnTo>
                  <a:lnTo>
                    <a:pt x="56" y="681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170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CFF6EA2D-81CC-4861-808A-25FC89720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635"/>
              <a:ext cx="1531" cy="794"/>
            </a:xfrm>
            <a:custGeom>
              <a:avLst/>
              <a:gdLst>
                <a:gd name="T0" fmla="*/ 397 w 1531"/>
                <a:gd name="T1" fmla="*/ 0 h 794"/>
                <a:gd name="T2" fmla="*/ 283 w 1531"/>
                <a:gd name="T3" fmla="*/ 57 h 794"/>
                <a:gd name="T4" fmla="*/ 227 w 1531"/>
                <a:gd name="T5" fmla="*/ 113 h 794"/>
                <a:gd name="T6" fmla="*/ 170 w 1531"/>
                <a:gd name="T7" fmla="*/ 170 h 794"/>
                <a:gd name="T8" fmla="*/ 0 w 1531"/>
                <a:gd name="T9" fmla="*/ 227 h 794"/>
                <a:gd name="T10" fmla="*/ 56 w 1531"/>
                <a:gd name="T11" fmla="*/ 284 h 794"/>
                <a:gd name="T12" fmla="*/ 227 w 1531"/>
                <a:gd name="T13" fmla="*/ 340 h 794"/>
                <a:gd name="T14" fmla="*/ 340 w 1531"/>
                <a:gd name="T15" fmla="*/ 397 h 794"/>
                <a:gd name="T16" fmla="*/ 453 w 1531"/>
                <a:gd name="T17" fmla="*/ 340 h 794"/>
                <a:gd name="T18" fmla="*/ 510 w 1531"/>
                <a:gd name="T19" fmla="*/ 397 h 794"/>
                <a:gd name="T20" fmla="*/ 567 w 1531"/>
                <a:gd name="T21" fmla="*/ 454 h 794"/>
                <a:gd name="T22" fmla="*/ 737 w 1531"/>
                <a:gd name="T23" fmla="*/ 510 h 794"/>
                <a:gd name="T24" fmla="*/ 794 w 1531"/>
                <a:gd name="T25" fmla="*/ 567 h 794"/>
                <a:gd name="T26" fmla="*/ 850 w 1531"/>
                <a:gd name="T27" fmla="*/ 624 h 794"/>
                <a:gd name="T28" fmla="*/ 907 w 1531"/>
                <a:gd name="T29" fmla="*/ 794 h 794"/>
                <a:gd name="T30" fmla="*/ 1020 w 1531"/>
                <a:gd name="T31" fmla="*/ 737 h 794"/>
                <a:gd name="T32" fmla="*/ 964 w 1531"/>
                <a:gd name="T33" fmla="*/ 510 h 794"/>
                <a:gd name="T34" fmla="*/ 1020 w 1531"/>
                <a:gd name="T35" fmla="*/ 454 h 794"/>
                <a:gd name="T36" fmla="*/ 1077 w 1531"/>
                <a:gd name="T37" fmla="*/ 397 h 794"/>
                <a:gd name="T38" fmla="*/ 1190 w 1531"/>
                <a:gd name="T39" fmla="*/ 340 h 794"/>
                <a:gd name="T40" fmla="*/ 1247 w 1531"/>
                <a:gd name="T41" fmla="*/ 510 h 794"/>
                <a:gd name="T42" fmla="*/ 1304 w 1531"/>
                <a:gd name="T43" fmla="*/ 737 h 794"/>
                <a:gd name="T44" fmla="*/ 1474 w 1531"/>
                <a:gd name="T45" fmla="*/ 681 h 794"/>
                <a:gd name="T46" fmla="*/ 1531 w 1531"/>
                <a:gd name="T47" fmla="*/ 624 h 794"/>
                <a:gd name="T48" fmla="*/ 1417 w 1531"/>
                <a:gd name="T49" fmla="*/ 397 h 794"/>
                <a:gd name="T50" fmla="*/ 1474 w 1531"/>
                <a:gd name="T51" fmla="*/ 284 h 794"/>
                <a:gd name="T52" fmla="*/ 1417 w 1531"/>
                <a:gd name="T53" fmla="*/ 170 h 794"/>
                <a:gd name="T54" fmla="*/ 1190 w 1531"/>
                <a:gd name="T55" fmla="*/ 284 h 794"/>
                <a:gd name="T56" fmla="*/ 1077 w 1531"/>
                <a:gd name="T57" fmla="*/ 227 h 794"/>
                <a:gd name="T58" fmla="*/ 907 w 1531"/>
                <a:gd name="T59" fmla="*/ 170 h 794"/>
                <a:gd name="T60" fmla="*/ 794 w 1531"/>
                <a:gd name="T61" fmla="*/ 113 h 794"/>
                <a:gd name="T62" fmla="*/ 680 w 1531"/>
                <a:gd name="T63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794">
                  <a:moveTo>
                    <a:pt x="68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1020" y="737"/>
                  </a:lnTo>
                  <a:lnTo>
                    <a:pt x="1020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90" y="340"/>
                  </a:lnTo>
                  <a:lnTo>
                    <a:pt x="1190" y="510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17" y="624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170"/>
                  </a:lnTo>
                  <a:lnTo>
                    <a:pt x="1190" y="170"/>
                  </a:lnTo>
                  <a:lnTo>
                    <a:pt x="1190" y="284"/>
                  </a:lnTo>
                  <a:lnTo>
                    <a:pt x="1077" y="284"/>
                  </a:lnTo>
                  <a:lnTo>
                    <a:pt x="1077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68997364-C02F-49A9-999B-609E41A84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238"/>
              <a:ext cx="1134" cy="624"/>
            </a:xfrm>
            <a:custGeom>
              <a:avLst/>
              <a:gdLst>
                <a:gd name="T0" fmla="*/ 1134 w 1134"/>
                <a:gd name="T1" fmla="*/ 170 h 624"/>
                <a:gd name="T2" fmla="*/ 1134 w 1134"/>
                <a:gd name="T3" fmla="*/ 340 h 624"/>
                <a:gd name="T4" fmla="*/ 907 w 1134"/>
                <a:gd name="T5" fmla="*/ 340 h 624"/>
                <a:gd name="T6" fmla="*/ 907 w 1134"/>
                <a:gd name="T7" fmla="*/ 397 h 624"/>
                <a:gd name="T8" fmla="*/ 454 w 1134"/>
                <a:gd name="T9" fmla="*/ 397 h 624"/>
                <a:gd name="T10" fmla="*/ 454 w 1134"/>
                <a:gd name="T11" fmla="*/ 454 h 624"/>
                <a:gd name="T12" fmla="*/ 340 w 1134"/>
                <a:gd name="T13" fmla="*/ 454 h 624"/>
                <a:gd name="T14" fmla="*/ 340 w 1134"/>
                <a:gd name="T15" fmla="*/ 510 h 624"/>
                <a:gd name="T16" fmla="*/ 284 w 1134"/>
                <a:gd name="T17" fmla="*/ 510 h 624"/>
                <a:gd name="T18" fmla="*/ 284 w 1134"/>
                <a:gd name="T19" fmla="*/ 567 h 624"/>
                <a:gd name="T20" fmla="*/ 227 w 1134"/>
                <a:gd name="T21" fmla="*/ 567 h 624"/>
                <a:gd name="T22" fmla="*/ 227 w 1134"/>
                <a:gd name="T23" fmla="*/ 624 h 624"/>
                <a:gd name="T24" fmla="*/ 0 w 1134"/>
                <a:gd name="T25" fmla="*/ 624 h 624"/>
                <a:gd name="T26" fmla="*/ 0 w 1134"/>
                <a:gd name="T27" fmla="*/ 567 h 624"/>
                <a:gd name="T28" fmla="*/ 170 w 1134"/>
                <a:gd name="T29" fmla="*/ 567 h 624"/>
                <a:gd name="T30" fmla="*/ 170 w 1134"/>
                <a:gd name="T31" fmla="*/ 510 h 624"/>
                <a:gd name="T32" fmla="*/ 227 w 1134"/>
                <a:gd name="T33" fmla="*/ 510 h 624"/>
                <a:gd name="T34" fmla="*/ 227 w 1134"/>
                <a:gd name="T35" fmla="*/ 397 h 624"/>
                <a:gd name="T36" fmla="*/ 284 w 1134"/>
                <a:gd name="T37" fmla="*/ 397 h 624"/>
                <a:gd name="T38" fmla="*/ 284 w 1134"/>
                <a:gd name="T39" fmla="*/ 340 h 624"/>
                <a:gd name="T40" fmla="*/ 340 w 1134"/>
                <a:gd name="T41" fmla="*/ 340 h 624"/>
                <a:gd name="T42" fmla="*/ 340 w 1134"/>
                <a:gd name="T43" fmla="*/ 284 h 624"/>
                <a:gd name="T44" fmla="*/ 510 w 1134"/>
                <a:gd name="T45" fmla="*/ 284 h 624"/>
                <a:gd name="T46" fmla="*/ 510 w 1134"/>
                <a:gd name="T47" fmla="*/ 170 h 624"/>
                <a:gd name="T48" fmla="*/ 567 w 1134"/>
                <a:gd name="T49" fmla="*/ 170 h 624"/>
                <a:gd name="T50" fmla="*/ 567 w 1134"/>
                <a:gd name="T51" fmla="*/ 114 h 624"/>
                <a:gd name="T52" fmla="*/ 624 w 1134"/>
                <a:gd name="T53" fmla="*/ 114 h 624"/>
                <a:gd name="T54" fmla="*/ 624 w 1134"/>
                <a:gd name="T55" fmla="*/ 57 h 624"/>
                <a:gd name="T56" fmla="*/ 794 w 1134"/>
                <a:gd name="T57" fmla="*/ 57 h 624"/>
                <a:gd name="T58" fmla="*/ 794 w 1134"/>
                <a:gd name="T59" fmla="*/ 0 h 624"/>
                <a:gd name="T60" fmla="*/ 1021 w 1134"/>
                <a:gd name="T61" fmla="*/ 0 h 624"/>
                <a:gd name="T62" fmla="*/ 1021 w 1134"/>
                <a:gd name="T63" fmla="*/ 114 h 624"/>
                <a:gd name="T64" fmla="*/ 1077 w 1134"/>
                <a:gd name="T65" fmla="*/ 114 h 624"/>
                <a:gd name="T66" fmla="*/ 1077 w 1134"/>
                <a:gd name="T67" fmla="*/ 170 h 624"/>
                <a:gd name="T68" fmla="*/ 1134 w 1134"/>
                <a:gd name="T69" fmla="*/ 17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624">
                  <a:moveTo>
                    <a:pt x="1134" y="170"/>
                  </a:moveTo>
                  <a:lnTo>
                    <a:pt x="113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170"/>
                  </a:lnTo>
                  <a:lnTo>
                    <a:pt x="113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BF5FA791-066D-4697-B601-27D9094A4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501"/>
              <a:ext cx="1531" cy="1304"/>
            </a:xfrm>
            <a:custGeom>
              <a:avLst/>
              <a:gdLst>
                <a:gd name="T0" fmla="*/ 510 w 1531"/>
                <a:gd name="T1" fmla="*/ 1304 h 1304"/>
                <a:gd name="T2" fmla="*/ 567 w 1531"/>
                <a:gd name="T3" fmla="*/ 1247 h 1304"/>
                <a:gd name="T4" fmla="*/ 624 w 1531"/>
                <a:gd name="T5" fmla="*/ 1134 h 1304"/>
                <a:gd name="T6" fmla="*/ 680 w 1531"/>
                <a:gd name="T7" fmla="*/ 1077 h 1304"/>
                <a:gd name="T8" fmla="*/ 850 w 1531"/>
                <a:gd name="T9" fmla="*/ 1021 h 1304"/>
                <a:gd name="T10" fmla="*/ 907 w 1531"/>
                <a:gd name="T11" fmla="*/ 907 h 1304"/>
                <a:gd name="T12" fmla="*/ 964 w 1531"/>
                <a:gd name="T13" fmla="*/ 851 h 1304"/>
                <a:gd name="T14" fmla="*/ 1134 w 1531"/>
                <a:gd name="T15" fmla="*/ 794 h 1304"/>
                <a:gd name="T16" fmla="*/ 1361 w 1531"/>
                <a:gd name="T17" fmla="*/ 737 h 1304"/>
                <a:gd name="T18" fmla="*/ 1417 w 1531"/>
                <a:gd name="T19" fmla="*/ 851 h 1304"/>
                <a:gd name="T20" fmla="*/ 1474 w 1531"/>
                <a:gd name="T21" fmla="*/ 907 h 1304"/>
                <a:gd name="T22" fmla="*/ 1531 w 1531"/>
                <a:gd name="T23" fmla="*/ 964 h 1304"/>
                <a:gd name="T24" fmla="*/ 1474 w 1531"/>
                <a:gd name="T25" fmla="*/ 737 h 1304"/>
                <a:gd name="T26" fmla="*/ 1417 w 1531"/>
                <a:gd name="T27" fmla="*/ 567 h 1304"/>
                <a:gd name="T28" fmla="*/ 1361 w 1531"/>
                <a:gd name="T29" fmla="*/ 510 h 1304"/>
                <a:gd name="T30" fmla="*/ 1247 w 1531"/>
                <a:gd name="T31" fmla="*/ 397 h 1304"/>
                <a:gd name="T32" fmla="*/ 1191 w 1531"/>
                <a:gd name="T33" fmla="*/ 284 h 1304"/>
                <a:gd name="T34" fmla="*/ 1134 w 1531"/>
                <a:gd name="T35" fmla="*/ 227 h 1304"/>
                <a:gd name="T36" fmla="*/ 1077 w 1531"/>
                <a:gd name="T37" fmla="*/ 170 h 1304"/>
                <a:gd name="T38" fmla="*/ 907 w 1531"/>
                <a:gd name="T39" fmla="*/ 113 h 1304"/>
                <a:gd name="T40" fmla="*/ 850 w 1531"/>
                <a:gd name="T41" fmla="*/ 57 h 1304"/>
                <a:gd name="T42" fmla="*/ 737 w 1531"/>
                <a:gd name="T43" fmla="*/ 0 h 1304"/>
                <a:gd name="T44" fmla="*/ 624 w 1531"/>
                <a:gd name="T45" fmla="*/ 57 h 1304"/>
                <a:gd name="T46" fmla="*/ 567 w 1531"/>
                <a:gd name="T47" fmla="*/ 113 h 1304"/>
                <a:gd name="T48" fmla="*/ 453 w 1531"/>
                <a:gd name="T49" fmla="*/ 57 h 1304"/>
                <a:gd name="T50" fmla="*/ 397 w 1531"/>
                <a:gd name="T51" fmla="*/ 113 h 1304"/>
                <a:gd name="T52" fmla="*/ 340 w 1531"/>
                <a:gd name="T53" fmla="*/ 170 h 1304"/>
                <a:gd name="T54" fmla="*/ 283 w 1531"/>
                <a:gd name="T55" fmla="*/ 284 h 1304"/>
                <a:gd name="T56" fmla="*/ 227 w 1531"/>
                <a:gd name="T57" fmla="*/ 397 h 1304"/>
                <a:gd name="T58" fmla="*/ 0 w 1531"/>
                <a:gd name="T59" fmla="*/ 340 h 1304"/>
                <a:gd name="T60" fmla="*/ 57 w 1531"/>
                <a:gd name="T61" fmla="*/ 397 h 1304"/>
                <a:gd name="T62" fmla="*/ 57 w 1531"/>
                <a:gd name="T63" fmla="*/ 510 h 1304"/>
                <a:gd name="T64" fmla="*/ 113 w 1531"/>
                <a:gd name="T65" fmla="*/ 567 h 1304"/>
                <a:gd name="T66" fmla="*/ 170 w 1531"/>
                <a:gd name="T67" fmla="*/ 851 h 1304"/>
                <a:gd name="T68" fmla="*/ 113 w 1531"/>
                <a:gd name="T69" fmla="*/ 964 h 1304"/>
                <a:gd name="T70" fmla="*/ 170 w 1531"/>
                <a:gd name="T71" fmla="*/ 1134 h 1304"/>
                <a:gd name="T72" fmla="*/ 227 w 1531"/>
                <a:gd name="T73" fmla="*/ 1191 h 1304"/>
                <a:gd name="T74" fmla="*/ 283 w 1531"/>
                <a:gd name="T75" fmla="*/ 1247 h 1304"/>
                <a:gd name="T76" fmla="*/ 340 w 1531"/>
                <a:gd name="T77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304">
                  <a:moveTo>
                    <a:pt x="340" y="1304"/>
                  </a:moveTo>
                  <a:lnTo>
                    <a:pt x="510" y="130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850" y="1021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361" y="737"/>
                  </a:lnTo>
                  <a:lnTo>
                    <a:pt x="1361" y="851"/>
                  </a:lnTo>
                  <a:lnTo>
                    <a:pt x="1417" y="851"/>
                  </a:lnTo>
                  <a:lnTo>
                    <a:pt x="1417" y="907"/>
                  </a:lnTo>
                  <a:lnTo>
                    <a:pt x="1474" y="907"/>
                  </a:lnTo>
                  <a:lnTo>
                    <a:pt x="1474" y="964"/>
                  </a:lnTo>
                  <a:lnTo>
                    <a:pt x="1531" y="96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247" y="397"/>
                  </a:lnTo>
                  <a:lnTo>
                    <a:pt x="1247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F576DF29-F3DF-440D-AB25-233EE1B79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367"/>
              <a:ext cx="2551" cy="2552"/>
            </a:xfrm>
            <a:custGeom>
              <a:avLst/>
              <a:gdLst>
                <a:gd name="T0" fmla="*/ 2041 w 2551"/>
                <a:gd name="T1" fmla="*/ 2438 h 2552"/>
                <a:gd name="T2" fmla="*/ 1927 w 2551"/>
                <a:gd name="T3" fmla="*/ 2381 h 2552"/>
                <a:gd name="T4" fmla="*/ 1871 w 2551"/>
                <a:gd name="T5" fmla="*/ 2211 h 2552"/>
                <a:gd name="T6" fmla="*/ 1530 w 2551"/>
                <a:gd name="T7" fmla="*/ 2325 h 2552"/>
                <a:gd name="T8" fmla="*/ 1474 w 2551"/>
                <a:gd name="T9" fmla="*/ 2211 h 2552"/>
                <a:gd name="T10" fmla="*/ 1474 w 2551"/>
                <a:gd name="T11" fmla="*/ 2098 h 2552"/>
                <a:gd name="T12" fmla="*/ 1417 w 2551"/>
                <a:gd name="T13" fmla="*/ 1701 h 2552"/>
                <a:gd name="T14" fmla="*/ 1304 w 2551"/>
                <a:gd name="T15" fmla="*/ 1644 h 2552"/>
                <a:gd name="T16" fmla="*/ 1190 w 2551"/>
                <a:gd name="T17" fmla="*/ 1418 h 2552"/>
                <a:gd name="T18" fmla="*/ 1077 w 2551"/>
                <a:gd name="T19" fmla="*/ 1361 h 2552"/>
                <a:gd name="T20" fmla="*/ 1020 w 2551"/>
                <a:gd name="T21" fmla="*/ 1247 h 2552"/>
                <a:gd name="T22" fmla="*/ 793 w 2551"/>
                <a:gd name="T23" fmla="*/ 1191 h 2552"/>
                <a:gd name="T24" fmla="*/ 680 w 2551"/>
                <a:gd name="T25" fmla="*/ 1191 h 2552"/>
                <a:gd name="T26" fmla="*/ 510 w 2551"/>
                <a:gd name="T27" fmla="*/ 1247 h 2552"/>
                <a:gd name="T28" fmla="*/ 396 w 2551"/>
                <a:gd name="T29" fmla="*/ 1247 h 2552"/>
                <a:gd name="T30" fmla="*/ 283 w 2551"/>
                <a:gd name="T31" fmla="*/ 1191 h 2552"/>
                <a:gd name="T32" fmla="*/ 340 w 2551"/>
                <a:gd name="T33" fmla="*/ 907 h 2552"/>
                <a:gd name="T34" fmla="*/ 283 w 2551"/>
                <a:gd name="T35" fmla="*/ 794 h 2552"/>
                <a:gd name="T36" fmla="*/ 226 w 2551"/>
                <a:gd name="T37" fmla="*/ 510 h 2552"/>
                <a:gd name="T38" fmla="*/ 113 w 2551"/>
                <a:gd name="T39" fmla="*/ 454 h 2552"/>
                <a:gd name="T40" fmla="*/ 56 w 2551"/>
                <a:gd name="T41" fmla="*/ 340 h 2552"/>
                <a:gd name="T42" fmla="*/ 56 w 2551"/>
                <a:gd name="T43" fmla="*/ 170 h 2552"/>
                <a:gd name="T44" fmla="*/ 170 w 2551"/>
                <a:gd name="T45" fmla="*/ 170 h 2552"/>
                <a:gd name="T46" fmla="*/ 567 w 2551"/>
                <a:gd name="T47" fmla="*/ 113 h 2552"/>
                <a:gd name="T48" fmla="*/ 737 w 2551"/>
                <a:gd name="T49" fmla="*/ 57 h 2552"/>
                <a:gd name="T50" fmla="*/ 850 w 2551"/>
                <a:gd name="T51" fmla="*/ 113 h 2552"/>
                <a:gd name="T52" fmla="*/ 907 w 2551"/>
                <a:gd name="T53" fmla="*/ 680 h 2552"/>
                <a:gd name="T54" fmla="*/ 907 w 2551"/>
                <a:gd name="T55" fmla="*/ 794 h 2552"/>
                <a:gd name="T56" fmla="*/ 1077 w 2551"/>
                <a:gd name="T57" fmla="*/ 907 h 2552"/>
                <a:gd name="T58" fmla="*/ 1190 w 2551"/>
                <a:gd name="T59" fmla="*/ 964 h 2552"/>
                <a:gd name="T60" fmla="*/ 1474 w 2551"/>
                <a:gd name="T61" fmla="*/ 1077 h 2552"/>
                <a:gd name="T62" fmla="*/ 1814 w 2551"/>
                <a:gd name="T63" fmla="*/ 1134 h 2552"/>
                <a:gd name="T64" fmla="*/ 1871 w 2551"/>
                <a:gd name="T65" fmla="*/ 1474 h 2552"/>
                <a:gd name="T66" fmla="*/ 2211 w 2551"/>
                <a:gd name="T67" fmla="*/ 1531 h 2552"/>
                <a:gd name="T68" fmla="*/ 2381 w 2551"/>
                <a:gd name="T69" fmla="*/ 1474 h 2552"/>
                <a:gd name="T70" fmla="*/ 2494 w 2551"/>
                <a:gd name="T71" fmla="*/ 1644 h 2552"/>
                <a:gd name="T72" fmla="*/ 2494 w 2551"/>
                <a:gd name="T73" fmla="*/ 1701 h 2552"/>
                <a:gd name="T74" fmla="*/ 2438 w 2551"/>
                <a:gd name="T75" fmla="*/ 1758 h 2552"/>
                <a:gd name="T76" fmla="*/ 2268 w 2551"/>
                <a:gd name="T77" fmla="*/ 1814 h 2552"/>
                <a:gd name="T78" fmla="*/ 2324 w 2551"/>
                <a:gd name="T79" fmla="*/ 1928 h 2552"/>
                <a:gd name="T80" fmla="*/ 1927 w 2551"/>
                <a:gd name="T81" fmla="*/ 1758 h 2552"/>
                <a:gd name="T82" fmla="*/ 1984 w 2551"/>
                <a:gd name="T83" fmla="*/ 1871 h 2552"/>
                <a:gd name="T84" fmla="*/ 1984 w 2551"/>
                <a:gd name="T85" fmla="*/ 1928 h 2552"/>
                <a:gd name="T86" fmla="*/ 2268 w 2551"/>
                <a:gd name="T87" fmla="*/ 2155 h 2552"/>
                <a:gd name="T88" fmla="*/ 2438 w 2551"/>
                <a:gd name="T89" fmla="*/ 2211 h 2552"/>
                <a:gd name="T90" fmla="*/ 2381 w 2551"/>
                <a:gd name="T9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552">
                  <a:moveTo>
                    <a:pt x="2381" y="2552"/>
                  </a:moveTo>
                  <a:lnTo>
                    <a:pt x="2041" y="2552"/>
                  </a:lnTo>
                  <a:lnTo>
                    <a:pt x="2041" y="2438"/>
                  </a:lnTo>
                  <a:lnTo>
                    <a:pt x="1984" y="2438"/>
                  </a:lnTo>
                  <a:lnTo>
                    <a:pt x="1984" y="2381"/>
                  </a:lnTo>
                  <a:lnTo>
                    <a:pt x="1927" y="2381"/>
                  </a:lnTo>
                  <a:lnTo>
                    <a:pt x="1927" y="2268"/>
                  </a:lnTo>
                  <a:lnTo>
                    <a:pt x="1871" y="2268"/>
                  </a:lnTo>
                  <a:lnTo>
                    <a:pt x="1871" y="2211"/>
                  </a:lnTo>
                  <a:lnTo>
                    <a:pt x="1701" y="2211"/>
                  </a:lnTo>
                  <a:lnTo>
                    <a:pt x="1701" y="2325"/>
                  </a:lnTo>
                  <a:lnTo>
                    <a:pt x="1530" y="2325"/>
                  </a:lnTo>
                  <a:lnTo>
                    <a:pt x="1530" y="2268"/>
                  </a:lnTo>
                  <a:lnTo>
                    <a:pt x="1474" y="2268"/>
                  </a:lnTo>
                  <a:lnTo>
                    <a:pt x="1474" y="2211"/>
                  </a:lnTo>
                  <a:lnTo>
                    <a:pt x="1417" y="2211"/>
                  </a:lnTo>
                  <a:lnTo>
                    <a:pt x="1417" y="2098"/>
                  </a:lnTo>
                  <a:lnTo>
                    <a:pt x="1474" y="2098"/>
                  </a:lnTo>
                  <a:lnTo>
                    <a:pt x="1474" y="1871"/>
                  </a:lnTo>
                  <a:lnTo>
                    <a:pt x="1417" y="1871"/>
                  </a:lnTo>
                  <a:lnTo>
                    <a:pt x="1417" y="1701"/>
                  </a:lnTo>
                  <a:lnTo>
                    <a:pt x="1360" y="1701"/>
                  </a:lnTo>
                  <a:lnTo>
                    <a:pt x="1360" y="1644"/>
                  </a:lnTo>
                  <a:lnTo>
                    <a:pt x="1304" y="1644"/>
                  </a:lnTo>
                  <a:lnTo>
                    <a:pt x="1304" y="1531"/>
                  </a:lnTo>
                  <a:lnTo>
                    <a:pt x="1190" y="1531"/>
                  </a:lnTo>
                  <a:lnTo>
                    <a:pt x="1190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793" y="1191"/>
                  </a:lnTo>
                  <a:lnTo>
                    <a:pt x="79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396" y="1191"/>
                  </a:lnTo>
                  <a:lnTo>
                    <a:pt x="396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83" y="1191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113"/>
                  </a:lnTo>
                  <a:lnTo>
                    <a:pt x="850" y="113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680"/>
                  </a:lnTo>
                  <a:lnTo>
                    <a:pt x="850" y="68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190" y="964"/>
                  </a:lnTo>
                  <a:lnTo>
                    <a:pt x="1190" y="1021"/>
                  </a:lnTo>
                  <a:lnTo>
                    <a:pt x="1474" y="1021"/>
                  </a:lnTo>
                  <a:lnTo>
                    <a:pt x="1474" y="1077"/>
                  </a:lnTo>
                  <a:lnTo>
                    <a:pt x="1701" y="1077"/>
                  </a:lnTo>
                  <a:lnTo>
                    <a:pt x="1701" y="1134"/>
                  </a:lnTo>
                  <a:lnTo>
                    <a:pt x="1814" y="1134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474"/>
                  </a:lnTo>
                  <a:lnTo>
                    <a:pt x="1927" y="1474"/>
                  </a:lnTo>
                  <a:lnTo>
                    <a:pt x="1927" y="1531"/>
                  </a:lnTo>
                  <a:lnTo>
                    <a:pt x="2211" y="1531"/>
                  </a:lnTo>
                  <a:lnTo>
                    <a:pt x="2268" y="1531"/>
                  </a:lnTo>
                  <a:lnTo>
                    <a:pt x="2268" y="1474"/>
                  </a:lnTo>
                  <a:lnTo>
                    <a:pt x="2381" y="1474"/>
                  </a:lnTo>
                  <a:lnTo>
                    <a:pt x="2381" y="1588"/>
                  </a:lnTo>
                  <a:lnTo>
                    <a:pt x="2494" y="1588"/>
                  </a:lnTo>
                  <a:lnTo>
                    <a:pt x="2494" y="1644"/>
                  </a:lnTo>
                  <a:lnTo>
                    <a:pt x="2551" y="1644"/>
                  </a:lnTo>
                  <a:lnTo>
                    <a:pt x="2551" y="1701"/>
                  </a:lnTo>
                  <a:lnTo>
                    <a:pt x="2494" y="1701"/>
                  </a:lnTo>
                  <a:lnTo>
                    <a:pt x="2494" y="1814"/>
                  </a:lnTo>
                  <a:lnTo>
                    <a:pt x="2438" y="1814"/>
                  </a:lnTo>
                  <a:lnTo>
                    <a:pt x="2438" y="1758"/>
                  </a:lnTo>
                  <a:lnTo>
                    <a:pt x="2324" y="1758"/>
                  </a:lnTo>
                  <a:lnTo>
                    <a:pt x="2324" y="1814"/>
                  </a:lnTo>
                  <a:lnTo>
                    <a:pt x="2268" y="1814"/>
                  </a:lnTo>
                  <a:lnTo>
                    <a:pt x="2268" y="1871"/>
                  </a:lnTo>
                  <a:lnTo>
                    <a:pt x="2324" y="1871"/>
                  </a:lnTo>
                  <a:lnTo>
                    <a:pt x="2324" y="1928"/>
                  </a:lnTo>
                  <a:lnTo>
                    <a:pt x="2154" y="1928"/>
                  </a:lnTo>
                  <a:lnTo>
                    <a:pt x="2154" y="1758"/>
                  </a:lnTo>
                  <a:lnTo>
                    <a:pt x="1927" y="1758"/>
                  </a:lnTo>
                  <a:lnTo>
                    <a:pt x="1927" y="1814"/>
                  </a:lnTo>
                  <a:lnTo>
                    <a:pt x="1984" y="1814"/>
                  </a:lnTo>
                  <a:lnTo>
                    <a:pt x="1984" y="1871"/>
                  </a:lnTo>
                  <a:lnTo>
                    <a:pt x="1871" y="1871"/>
                  </a:lnTo>
                  <a:lnTo>
                    <a:pt x="1871" y="1928"/>
                  </a:lnTo>
                  <a:lnTo>
                    <a:pt x="1984" y="1928"/>
                  </a:lnTo>
                  <a:lnTo>
                    <a:pt x="1984" y="2098"/>
                  </a:lnTo>
                  <a:lnTo>
                    <a:pt x="2268" y="2098"/>
                  </a:lnTo>
                  <a:lnTo>
                    <a:pt x="2268" y="2155"/>
                  </a:lnTo>
                  <a:lnTo>
                    <a:pt x="2324" y="2155"/>
                  </a:lnTo>
                  <a:lnTo>
                    <a:pt x="2324" y="2211"/>
                  </a:lnTo>
                  <a:lnTo>
                    <a:pt x="2438" y="2211"/>
                  </a:lnTo>
                  <a:lnTo>
                    <a:pt x="2438" y="2438"/>
                  </a:lnTo>
                  <a:lnTo>
                    <a:pt x="2381" y="2438"/>
                  </a:lnTo>
                  <a:lnTo>
                    <a:pt x="2381" y="25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79602581-45E2-4F8B-8713-11C2DE602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78"/>
              <a:ext cx="737" cy="341"/>
            </a:xfrm>
            <a:custGeom>
              <a:avLst/>
              <a:gdLst>
                <a:gd name="T0" fmla="*/ 681 w 737"/>
                <a:gd name="T1" fmla="*/ 227 h 341"/>
                <a:gd name="T2" fmla="*/ 510 w 737"/>
                <a:gd name="T3" fmla="*/ 227 h 341"/>
                <a:gd name="T4" fmla="*/ 510 w 737"/>
                <a:gd name="T5" fmla="*/ 341 h 341"/>
                <a:gd name="T6" fmla="*/ 397 w 737"/>
                <a:gd name="T7" fmla="*/ 341 h 341"/>
                <a:gd name="T8" fmla="*/ 397 w 737"/>
                <a:gd name="T9" fmla="*/ 284 h 341"/>
                <a:gd name="T10" fmla="*/ 227 w 737"/>
                <a:gd name="T11" fmla="*/ 284 h 341"/>
                <a:gd name="T12" fmla="*/ 227 w 737"/>
                <a:gd name="T13" fmla="*/ 227 h 341"/>
                <a:gd name="T14" fmla="*/ 114 w 737"/>
                <a:gd name="T15" fmla="*/ 227 h 341"/>
                <a:gd name="T16" fmla="*/ 114 w 737"/>
                <a:gd name="T17" fmla="*/ 170 h 341"/>
                <a:gd name="T18" fmla="*/ 0 w 737"/>
                <a:gd name="T19" fmla="*/ 170 h 341"/>
                <a:gd name="T20" fmla="*/ 0 w 737"/>
                <a:gd name="T21" fmla="*/ 57 h 341"/>
                <a:gd name="T22" fmla="*/ 170 w 737"/>
                <a:gd name="T23" fmla="*/ 57 h 341"/>
                <a:gd name="T24" fmla="*/ 170 w 737"/>
                <a:gd name="T25" fmla="*/ 0 h 341"/>
                <a:gd name="T26" fmla="*/ 454 w 737"/>
                <a:gd name="T27" fmla="*/ 0 h 341"/>
                <a:gd name="T28" fmla="*/ 454 w 737"/>
                <a:gd name="T29" fmla="*/ 57 h 341"/>
                <a:gd name="T30" fmla="*/ 510 w 737"/>
                <a:gd name="T31" fmla="*/ 57 h 341"/>
                <a:gd name="T32" fmla="*/ 510 w 737"/>
                <a:gd name="T33" fmla="*/ 114 h 341"/>
                <a:gd name="T34" fmla="*/ 681 w 737"/>
                <a:gd name="T35" fmla="*/ 114 h 341"/>
                <a:gd name="T36" fmla="*/ 681 w 737"/>
                <a:gd name="T37" fmla="*/ 170 h 341"/>
                <a:gd name="T38" fmla="*/ 737 w 737"/>
                <a:gd name="T39" fmla="*/ 170 h 341"/>
                <a:gd name="T40" fmla="*/ 737 w 737"/>
                <a:gd name="T41" fmla="*/ 227 h 341"/>
                <a:gd name="T42" fmla="*/ 681 w 737"/>
                <a:gd name="T43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341">
                  <a:moveTo>
                    <a:pt x="681" y="227"/>
                  </a:moveTo>
                  <a:lnTo>
                    <a:pt x="510" y="227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FB38BC98-B31C-4D8E-A2A4-704519FC4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3919"/>
              <a:ext cx="454" cy="453"/>
            </a:xfrm>
            <a:custGeom>
              <a:avLst/>
              <a:gdLst>
                <a:gd name="T0" fmla="*/ 397 w 454"/>
                <a:gd name="T1" fmla="*/ 0 h 453"/>
                <a:gd name="T2" fmla="*/ 397 w 454"/>
                <a:gd name="T3" fmla="*/ 56 h 453"/>
                <a:gd name="T4" fmla="*/ 454 w 454"/>
                <a:gd name="T5" fmla="*/ 56 h 453"/>
                <a:gd name="T6" fmla="*/ 454 w 454"/>
                <a:gd name="T7" fmla="*/ 170 h 453"/>
                <a:gd name="T8" fmla="*/ 340 w 454"/>
                <a:gd name="T9" fmla="*/ 170 h 453"/>
                <a:gd name="T10" fmla="*/ 340 w 454"/>
                <a:gd name="T11" fmla="*/ 283 h 453"/>
                <a:gd name="T12" fmla="*/ 454 w 454"/>
                <a:gd name="T13" fmla="*/ 283 h 453"/>
                <a:gd name="T14" fmla="*/ 454 w 454"/>
                <a:gd name="T15" fmla="*/ 340 h 453"/>
                <a:gd name="T16" fmla="*/ 397 w 454"/>
                <a:gd name="T17" fmla="*/ 340 h 453"/>
                <a:gd name="T18" fmla="*/ 397 w 454"/>
                <a:gd name="T19" fmla="*/ 397 h 453"/>
                <a:gd name="T20" fmla="*/ 340 w 454"/>
                <a:gd name="T21" fmla="*/ 397 h 453"/>
                <a:gd name="T22" fmla="*/ 340 w 454"/>
                <a:gd name="T23" fmla="*/ 340 h 453"/>
                <a:gd name="T24" fmla="*/ 227 w 454"/>
                <a:gd name="T25" fmla="*/ 340 h 453"/>
                <a:gd name="T26" fmla="*/ 227 w 454"/>
                <a:gd name="T27" fmla="*/ 397 h 453"/>
                <a:gd name="T28" fmla="*/ 170 w 454"/>
                <a:gd name="T29" fmla="*/ 397 h 453"/>
                <a:gd name="T30" fmla="*/ 170 w 454"/>
                <a:gd name="T31" fmla="*/ 453 h 453"/>
                <a:gd name="T32" fmla="*/ 114 w 454"/>
                <a:gd name="T33" fmla="*/ 453 h 453"/>
                <a:gd name="T34" fmla="*/ 114 w 454"/>
                <a:gd name="T35" fmla="*/ 397 h 453"/>
                <a:gd name="T36" fmla="*/ 0 w 454"/>
                <a:gd name="T37" fmla="*/ 397 h 453"/>
                <a:gd name="T38" fmla="*/ 0 w 454"/>
                <a:gd name="T39" fmla="*/ 340 h 453"/>
                <a:gd name="T40" fmla="*/ 57 w 454"/>
                <a:gd name="T41" fmla="*/ 340 h 453"/>
                <a:gd name="T42" fmla="*/ 57 w 454"/>
                <a:gd name="T43" fmla="*/ 226 h 453"/>
                <a:gd name="T44" fmla="*/ 114 w 454"/>
                <a:gd name="T45" fmla="*/ 226 h 453"/>
                <a:gd name="T46" fmla="*/ 114 w 454"/>
                <a:gd name="T47" fmla="*/ 113 h 453"/>
                <a:gd name="T48" fmla="*/ 170 w 454"/>
                <a:gd name="T49" fmla="*/ 113 h 453"/>
                <a:gd name="T50" fmla="*/ 170 w 454"/>
                <a:gd name="T51" fmla="*/ 0 h 453"/>
                <a:gd name="T52" fmla="*/ 397 w 45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453">
                  <a:moveTo>
                    <a:pt x="397" y="0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9EB9D529-66F9-4111-9490-8E42B8F37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3125"/>
              <a:ext cx="737" cy="794"/>
            </a:xfrm>
            <a:custGeom>
              <a:avLst/>
              <a:gdLst>
                <a:gd name="T0" fmla="*/ 453 w 737"/>
                <a:gd name="T1" fmla="*/ 170 h 794"/>
                <a:gd name="T2" fmla="*/ 283 w 737"/>
                <a:gd name="T3" fmla="*/ 170 h 794"/>
                <a:gd name="T4" fmla="*/ 283 w 737"/>
                <a:gd name="T5" fmla="*/ 0 h 794"/>
                <a:gd name="T6" fmla="*/ 56 w 737"/>
                <a:gd name="T7" fmla="*/ 0 h 794"/>
                <a:gd name="T8" fmla="*/ 56 w 737"/>
                <a:gd name="T9" fmla="*/ 56 h 794"/>
                <a:gd name="T10" fmla="*/ 113 w 737"/>
                <a:gd name="T11" fmla="*/ 56 h 794"/>
                <a:gd name="T12" fmla="*/ 113 w 737"/>
                <a:gd name="T13" fmla="*/ 113 h 794"/>
                <a:gd name="T14" fmla="*/ 0 w 737"/>
                <a:gd name="T15" fmla="*/ 113 h 794"/>
                <a:gd name="T16" fmla="*/ 0 w 737"/>
                <a:gd name="T17" fmla="*/ 170 h 794"/>
                <a:gd name="T18" fmla="*/ 113 w 737"/>
                <a:gd name="T19" fmla="*/ 170 h 794"/>
                <a:gd name="T20" fmla="*/ 113 w 737"/>
                <a:gd name="T21" fmla="*/ 340 h 794"/>
                <a:gd name="T22" fmla="*/ 397 w 737"/>
                <a:gd name="T23" fmla="*/ 340 h 794"/>
                <a:gd name="T24" fmla="*/ 397 w 737"/>
                <a:gd name="T25" fmla="*/ 397 h 794"/>
                <a:gd name="T26" fmla="*/ 453 w 737"/>
                <a:gd name="T27" fmla="*/ 397 h 794"/>
                <a:gd name="T28" fmla="*/ 453 w 737"/>
                <a:gd name="T29" fmla="*/ 453 h 794"/>
                <a:gd name="T30" fmla="*/ 567 w 737"/>
                <a:gd name="T31" fmla="*/ 453 h 794"/>
                <a:gd name="T32" fmla="*/ 567 w 737"/>
                <a:gd name="T33" fmla="*/ 680 h 794"/>
                <a:gd name="T34" fmla="*/ 510 w 737"/>
                <a:gd name="T35" fmla="*/ 680 h 794"/>
                <a:gd name="T36" fmla="*/ 510 w 737"/>
                <a:gd name="T37" fmla="*/ 794 h 794"/>
                <a:gd name="T38" fmla="*/ 680 w 737"/>
                <a:gd name="T39" fmla="*/ 794 h 794"/>
                <a:gd name="T40" fmla="*/ 680 w 737"/>
                <a:gd name="T41" fmla="*/ 737 h 794"/>
                <a:gd name="T42" fmla="*/ 737 w 737"/>
                <a:gd name="T43" fmla="*/ 737 h 794"/>
                <a:gd name="T44" fmla="*/ 737 w 737"/>
                <a:gd name="T45" fmla="*/ 397 h 794"/>
                <a:gd name="T46" fmla="*/ 623 w 737"/>
                <a:gd name="T47" fmla="*/ 397 h 794"/>
                <a:gd name="T48" fmla="*/ 623 w 737"/>
                <a:gd name="T49" fmla="*/ 340 h 794"/>
                <a:gd name="T50" fmla="*/ 510 w 737"/>
                <a:gd name="T51" fmla="*/ 340 h 794"/>
                <a:gd name="T52" fmla="*/ 510 w 737"/>
                <a:gd name="T53" fmla="*/ 283 h 794"/>
                <a:gd name="T54" fmla="*/ 340 w 737"/>
                <a:gd name="T55" fmla="*/ 283 h 794"/>
                <a:gd name="T56" fmla="*/ 340 w 737"/>
                <a:gd name="T57" fmla="*/ 227 h 794"/>
                <a:gd name="T58" fmla="*/ 453 w 737"/>
                <a:gd name="T59" fmla="*/ 227 h 794"/>
                <a:gd name="T60" fmla="*/ 453 w 737"/>
                <a:gd name="T61" fmla="*/ 17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453" y="170"/>
                  </a:moveTo>
                  <a:lnTo>
                    <a:pt x="283" y="170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4CF63E1F-D534-4E1D-8938-A8E101A0F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068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283 w 680"/>
                <a:gd name="T3" fmla="*/ 0 h 454"/>
                <a:gd name="T4" fmla="*/ 283 w 680"/>
                <a:gd name="T5" fmla="*/ 113 h 454"/>
                <a:gd name="T6" fmla="*/ 227 w 680"/>
                <a:gd name="T7" fmla="*/ 113 h 454"/>
                <a:gd name="T8" fmla="*/ 227 w 680"/>
                <a:gd name="T9" fmla="*/ 57 h 454"/>
                <a:gd name="T10" fmla="*/ 113 w 680"/>
                <a:gd name="T11" fmla="*/ 57 h 454"/>
                <a:gd name="T12" fmla="*/ 113 w 680"/>
                <a:gd name="T13" fmla="*/ 113 h 454"/>
                <a:gd name="T14" fmla="*/ 57 w 680"/>
                <a:gd name="T15" fmla="*/ 113 h 454"/>
                <a:gd name="T16" fmla="*/ 57 w 680"/>
                <a:gd name="T17" fmla="*/ 170 h 454"/>
                <a:gd name="T18" fmla="*/ 113 w 680"/>
                <a:gd name="T19" fmla="*/ 170 h 454"/>
                <a:gd name="T20" fmla="*/ 113 w 680"/>
                <a:gd name="T21" fmla="*/ 284 h 454"/>
                <a:gd name="T22" fmla="*/ 0 w 680"/>
                <a:gd name="T23" fmla="*/ 284 h 454"/>
                <a:gd name="T24" fmla="*/ 0 w 680"/>
                <a:gd name="T25" fmla="*/ 340 h 454"/>
                <a:gd name="T26" fmla="*/ 170 w 680"/>
                <a:gd name="T27" fmla="*/ 340 h 454"/>
                <a:gd name="T28" fmla="*/ 170 w 680"/>
                <a:gd name="T29" fmla="*/ 397 h 454"/>
                <a:gd name="T30" fmla="*/ 283 w 680"/>
                <a:gd name="T31" fmla="*/ 397 h 454"/>
                <a:gd name="T32" fmla="*/ 283 w 680"/>
                <a:gd name="T33" fmla="*/ 454 h 454"/>
                <a:gd name="T34" fmla="*/ 454 w 680"/>
                <a:gd name="T35" fmla="*/ 454 h 454"/>
                <a:gd name="T36" fmla="*/ 454 w 680"/>
                <a:gd name="T37" fmla="*/ 340 h 454"/>
                <a:gd name="T38" fmla="*/ 567 w 680"/>
                <a:gd name="T39" fmla="*/ 340 h 454"/>
                <a:gd name="T40" fmla="*/ 567 w 680"/>
                <a:gd name="T41" fmla="*/ 397 h 454"/>
                <a:gd name="T42" fmla="*/ 680 w 680"/>
                <a:gd name="T43" fmla="*/ 397 h 454"/>
                <a:gd name="T44" fmla="*/ 680 w 680"/>
                <a:gd name="T45" fmla="*/ 227 h 454"/>
                <a:gd name="T46" fmla="*/ 624 w 680"/>
                <a:gd name="T47" fmla="*/ 227 h 454"/>
                <a:gd name="T48" fmla="*/ 624 w 680"/>
                <a:gd name="T49" fmla="*/ 170 h 454"/>
                <a:gd name="T50" fmla="*/ 510 w 680"/>
                <a:gd name="T51" fmla="*/ 170 h 454"/>
                <a:gd name="T52" fmla="*/ 510 w 680"/>
                <a:gd name="T53" fmla="*/ 57 h 454"/>
                <a:gd name="T54" fmla="*/ 567 w 680"/>
                <a:gd name="T55" fmla="*/ 57 h 454"/>
                <a:gd name="T56" fmla="*/ 567 w 680"/>
                <a:gd name="T5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Rectangle 284">
              <a:extLst>
                <a:ext uri="{FF2B5EF4-FFF2-40B4-BE49-F238E27FC236}">
                  <a16:creationId xmlns:a16="http://schemas.microsoft.com/office/drawing/2014/main" id="{2DA19387-EA55-4B1E-BD12-F42AD9F04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4486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Rectangle 285">
              <a:extLst>
                <a:ext uri="{FF2B5EF4-FFF2-40B4-BE49-F238E27FC236}">
                  <a16:creationId xmlns:a16="http://schemas.microsoft.com/office/drawing/2014/main" id="{8911598F-A7AC-4CE5-900A-22DFFEB7846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91" y="4429"/>
              <a:ext cx="5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CE256EA3-4F24-4097-9FE2-BE088DB8A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748"/>
              <a:ext cx="681" cy="851"/>
            </a:xfrm>
            <a:custGeom>
              <a:avLst/>
              <a:gdLst>
                <a:gd name="T0" fmla="*/ 567 w 681"/>
                <a:gd name="T1" fmla="*/ 0 h 851"/>
                <a:gd name="T2" fmla="*/ 511 w 681"/>
                <a:gd name="T3" fmla="*/ 0 h 851"/>
                <a:gd name="T4" fmla="*/ 511 w 681"/>
                <a:gd name="T5" fmla="*/ 114 h 851"/>
                <a:gd name="T6" fmla="*/ 341 w 681"/>
                <a:gd name="T7" fmla="*/ 114 h 851"/>
                <a:gd name="T8" fmla="*/ 341 w 681"/>
                <a:gd name="T9" fmla="*/ 57 h 851"/>
                <a:gd name="T10" fmla="*/ 284 w 681"/>
                <a:gd name="T11" fmla="*/ 57 h 851"/>
                <a:gd name="T12" fmla="*/ 284 w 681"/>
                <a:gd name="T13" fmla="*/ 114 h 851"/>
                <a:gd name="T14" fmla="*/ 227 w 681"/>
                <a:gd name="T15" fmla="*/ 114 h 851"/>
                <a:gd name="T16" fmla="*/ 227 w 681"/>
                <a:gd name="T17" fmla="*/ 171 h 851"/>
                <a:gd name="T18" fmla="*/ 57 w 681"/>
                <a:gd name="T19" fmla="*/ 171 h 851"/>
                <a:gd name="T20" fmla="*/ 57 w 681"/>
                <a:gd name="T21" fmla="*/ 227 h 851"/>
                <a:gd name="T22" fmla="*/ 114 w 681"/>
                <a:gd name="T23" fmla="*/ 227 h 851"/>
                <a:gd name="T24" fmla="*/ 114 w 681"/>
                <a:gd name="T25" fmla="*/ 341 h 851"/>
                <a:gd name="T26" fmla="*/ 0 w 681"/>
                <a:gd name="T27" fmla="*/ 341 h 851"/>
                <a:gd name="T28" fmla="*/ 0 w 681"/>
                <a:gd name="T29" fmla="*/ 454 h 851"/>
                <a:gd name="T30" fmla="*/ 114 w 681"/>
                <a:gd name="T31" fmla="*/ 454 h 851"/>
                <a:gd name="T32" fmla="*/ 114 w 681"/>
                <a:gd name="T33" fmla="*/ 511 h 851"/>
                <a:gd name="T34" fmla="*/ 170 w 681"/>
                <a:gd name="T35" fmla="*/ 511 h 851"/>
                <a:gd name="T36" fmla="*/ 170 w 681"/>
                <a:gd name="T37" fmla="*/ 851 h 851"/>
                <a:gd name="T38" fmla="*/ 341 w 681"/>
                <a:gd name="T39" fmla="*/ 851 h 851"/>
                <a:gd name="T40" fmla="*/ 341 w 681"/>
                <a:gd name="T41" fmla="*/ 794 h 851"/>
                <a:gd name="T42" fmla="*/ 284 w 681"/>
                <a:gd name="T43" fmla="*/ 794 h 851"/>
                <a:gd name="T44" fmla="*/ 284 w 681"/>
                <a:gd name="T45" fmla="*/ 568 h 851"/>
                <a:gd name="T46" fmla="*/ 341 w 681"/>
                <a:gd name="T47" fmla="*/ 568 h 851"/>
                <a:gd name="T48" fmla="*/ 341 w 681"/>
                <a:gd name="T49" fmla="*/ 511 h 851"/>
                <a:gd name="T50" fmla="*/ 397 w 681"/>
                <a:gd name="T51" fmla="*/ 511 h 851"/>
                <a:gd name="T52" fmla="*/ 397 w 681"/>
                <a:gd name="T53" fmla="*/ 454 h 851"/>
                <a:gd name="T54" fmla="*/ 511 w 681"/>
                <a:gd name="T55" fmla="*/ 454 h 851"/>
                <a:gd name="T56" fmla="*/ 511 w 681"/>
                <a:gd name="T57" fmla="*/ 397 h 851"/>
                <a:gd name="T58" fmla="*/ 624 w 681"/>
                <a:gd name="T59" fmla="*/ 397 h 851"/>
                <a:gd name="T60" fmla="*/ 624 w 681"/>
                <a:gd name="T61" fmla="*/ 284 h 851"/>
                <a:gd name="T62" fmla="*/ 681 w 681"/>
                <a:gd name="T63" fmla="*/ 284 h 851"/>
                <a:gd name="T64" fmla="*/ 681 w 681"/>
                <a:gd name="T65" fmla="*/ 171 h 851"/>
                <a:gd name="T66" fmla="*/ 624 w 681"/>
                <a:gd name="T67" fmla="*/ 171 h 851"/>
                <a:gd name="T68" fmla="*/ 624 w 681"/>
                <a:gd name="T69" fmla="*/ 114 h 851"/>
                <a:gd name="T70" fmla="*/ 567 w 681"/>
                <a:gd name="T71" fmla="*/ 114 h 851"/>
                <a:gd name="T72" fmla="*/ 567 w 681"/>
                <a:gd name="T7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851">
                  <a:moveTo>
                    <a:pt x="567" y="0"/>
                  </a:moveTo>
                  <a:lnTo>
                    <a:pt x="511" y="0"/>
                  </a:lnTo>
                  <a:lnTo>
                    <a:pt x="511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568"/>
                  </a:lnTo>
                  <a:lnTo>
                    <a:pt x="341" y="568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F5E467ED-D847-45F2-82FE-6475642F0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3635"/>
              <a:ext cx="397" cy="624"/>
            </a:xfrm>
            <a:custGeom>
              <a:avLst/>
              <a:gdLst>
                <a:gd name="T0" fmla="*/ 397 w 397"/>
                <a:gd name="T1" fmla="*/ 454 h 624"/>
                <a:gd name="T2" fmla="*/ 397 w 397"/>
                <a:gd name="T3" fmla="*/ 567 h 624"/>
                <a:gd name="T4" fmla="*/ 341 w 397"/>
                <a:gd name="T5" fmla="*/ 567 h 624"/>
                <a:gd name="T6" fmla="*/ 341 w 397"/>
                <a:gd name="T7" fmla="*/ 624 h 624"/>
                <a:gd name="T8" fmla="*/ 171 w 397"/>
                <a:gd name="T9" fmla="*/ 624 h 624"/>
                <a:gd name="T10" fmla="*/ 171 w 397"/>
                <a:gd name="T11" fmla="*/ 454 h 624"/>
                <a:gd name="T12" fmla="*/ 57 w 397"/>
                <a:gd name="T13" fmla="*/ 454 h 624"/>
                <a:gd name="T14" fmla="*/ 57 w 397"/>
                <a:gd name="T15" fmla="*/ 340 h 624"/>
                <a:gd name="T16" fmla="*/ 0 w 397"/>
                <a:gd name="T17" fmla="*/ 340 h 624"/>
                <a:gd name="T18" fmla="*/ 0 w 397"/>
                <a:gd name="T19" fmla="*/ 57 h 624"/>
                <a:gd name="T20" fmla="*/ 171 w 397"/>
                <a:gd name="T21" fmla="*/ 57 h 624"/>
                <a:gd name="T22" fmla="*/ 171 w 397"/>
                <a:gd name="T23" fmla="*/ 0 h 624"/>
                <a:gd name="T24" fmla="*/ 227 w 397"/>
                <a:gd name="T25" fmla="*/ 0 h 624"/>
                <a:gd name="T26" fmla="*/ 227 w 397"/>
                <a:gd name="T27" fmla="*/ 57 h 624"/>
                <a:gd name="T28" fmla="*/ 341 w 397"/>
                <a:gd name="T29" fmla="*/ 57 h 624"/>
                <a:gd name="T30" fmla="*/ 341 w 397"/>
                <a:gd name="T31" fmla="*/ 170 h 624"/>
                <a:gd name="T32" fmla="*/ 397 w 397"/>
                <a:gd name="T33" fmla="*/ 170 h 624"/>
                <a:gd name="T34" fmla="*/ 397 w 397"/>
                <a:gd name="T35" fmla="*/ 284 h 624"/>
                <a:gd name="T36" fmla="*/ 171 w 397"/>
                <a:gd name="T37" fmla="*/ 284 h 624"/>
                <a:gd name="T38" fmla="*/ 171 w 397"/>
                <a:gd name="T39" fmla="*/ 340 h 624"/>
                <a:gd name="T40" fmla="*/ 227 w 397"/>
                <a:gd name="T41" fmla="*/ 340 h 624"/>
                <a:gd name="T42" fmla="*/ 227 w 397"/>
                <a:gd name="T43" fmla="*/ 397 h 624"/>
                <a:gd name="T44" fmla="*/ 284 w 397"/>
                <a:gd name="T45" fmla="*/ 397 h 624"/>
                <a:gd name="T46" fmla="*/ 284 w 397"/>
                <a:gd name="T47" fmla="*/ 454 h 624"/>
                <a:gd name="T48" fmla="*/ 227 w 397"/>
                <a:gd name="T49" fmla="*/ 454 h 624"/>
                <a:gd name="T50" fmla="*/ 227 w 397"/>
                <a:gd name="T51" fmla="*/ 510 h 624"/>
                <a:gd name="T52" fmla="*/ 341 w 397"/>
                <a:gd name="T53" fmla="*/ 510 h 624"/>
                <a:gd name="T54" fmla="*/ 341 w 397"/>
                <a:gd name="T55" fmla="*/ 454 h 624"/>
                <a:gd name="T56" fmla="*/ 397 w 397"/>
                <a:gd name="T57" fmla="*/ 45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7" h="624">
                  <a:moveTo>
                    <a:pt x="397" y="454"/>
                  </a:move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171" y="62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171" y="284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39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Rectangle 293">
              <a:extLst>
                <a:ext uri="{FF2B5EF4-FFF2-40B4-BE49-F238E27FC236}">
                  <a16:creationId xmlns:a16="http://schemas.microsoft.com/office/drawing/2014/main" id="{B5614226-95B9-4C8F-9426-AD31ECB96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4656"/>
              <a:ext cx="5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EFFA752E-2EDB-45EF-819F-FEAAD22C1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4769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4 w 170"/>
                <a:gd name="T13" fmla="*/ 114 h 170"/>
                <a:gd name="T14" fmla="*/ 114 w 170"/>
                <a:gd name="T15" fmla="*/ 57 h 170"/>
                <a:gd name="T16" fmla="*/ 57 w 170"/>
                <a:gd name="T17" fmla="*/ 57 h 170"/>
                <a:gd name="T18" fmla="*/ 57 w 170"/>
                <a:gd name="T19" fmla="*/ 0 h 170"/>
                <a:gd name="T20" fmla="*/ 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F641DB65-B953-4290-AF23-9DA23B775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5" y="4656"/>
              <a:ext cx="171" cy="170"/>
            </a:xfrm>
            <a:custGeom>
              <a:avLst/>
              <a:gdLst>
                <a:gd name="T0" fmla="*/ 0 w 171"/>
                <a:gd name="T1" fmla="*/ 0 h 170"/>
                <a:gd name="T2" fmla="*/ 0 w 171"/>
                <a:gd name="T3" fmla="*/ 113 h 170"/>
                <a:gd name="T4" fmla="*/ 57 w 171"/>
                <a:gd name="T5" fmla="*/ 113 h 170"/>
                <a:gd name="T6" fmla="*/ 57 w 171"/>
                <a:gd name="T7" fmla="*/ 170 h 170"/>
                <a:gd name="T8" fmla="*/ 171 w 171"/>
                <a:gd name="T9" fmla="*/ 170 h 170"/>
                <a:gd name="T10" fmla="*/ 171 w 171"/>
                <a:gd name="T11" fmla="*/ 56 h 170"/>
                <a:gd name="T12" fmla="*/ 171 w 171"/>
                <a:gd name="T13" fmla="*/ 0 h 170"/>
                <a:gd name="T14" fmla="*/ 0 w 171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1" y="170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ED92F5EA-817D-4E47-A5E0-C712A36C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955"/>
              <a:ext cx="1587" cy="1871"/>
            </a:xfrm>
            <a:custGeom>
              <a:avLst/>
              <a:gdLst>
                <a:gd name="T0" fmla="*/ 1247 w 1587"/>
                <a:gd name="T1" fmla="*/ 0 h 1871"/>
                <a:gd name="T2" fmla="*/ 1191 w 1587"/>
                <a:gd name="T3" fmla="*/ 56 h 1871"/>
                <a:gd name="T4" fmla="*/ 1134 w 1587"/>
                <a:gd name="T5" fmla="*/ 113 h 1871"/>
                <a:gd name="T6" fmla="*/ 1020 w 1587"/>
                <a:gd name="T7" fmla="*/ 170 h 1871"/>
                <a:gd name="T8" fmla="*/ 964 w 1587"/>
                <a:gd name="T9" fmla="*/ 56 h 1871"/>
                <a:gd name="T10" fmla="*/ 794 w 1587"/>
                <a:gd name="T11" fmla="*/ 170 h 1871"/>
                <a:gd name="T12" fmla="*/ 624 w 1587"/>
                <a:gd name="T13" fmla="*/ 226 h 1871"/>
                <a:gd name="T14" fmla="*/ 510 w 1587"/>
                <a:gd name="T15" fmla="*/ 283 h 1871"/>
                <a:gd name="T16" fmla="*/ 397 w 1587"/>
                <a:gd name="T17" fmla="*/ 113 h 1871"/>
                <a:gd name="T18" fmla="*/ 340 w 1587"/>
                <a:gd name="T19" fmla="*/ 226 h 1871"/>
                <a:gd name="T20" fmla="*/ 283 w 1587"/>
                <a:gd name="T21" fmla="*/ 283 h 1871"/>
                <a:gd name="T22" fmla="*/ 170 w 1587"/>
                <a:gd name="T23" fmla="*/ 510 h 1871"/>
                <a:gd name="T24" fmla="*/ 57 w 1587"/>
                <a:gd name="T25" fmla="*/ 453 h 1871"/>
                <a:gd name="T26" fmla="*/ 0 w 1587"/>
                <a:gd name="T27" fmla="*/ 567 h 1871"/>
                <a:gd name="T28" fmla="*/ 57 w 1587"/>
                <a:gd name="T29" fmla="*/ 850 h 1871"/>
                <a:gd name="T30" fmla="*/ 227 w 1587"/>
                <a:gd name="T31" fmla="*/ 907 h 1871"/>
                <a:gd name="T32" fmla="*/ 283 w 1587"/>
                <a:gd name="T33" fmla="*/ 793 h 1871"/>
                <a:gd name="T34" fmla="*/ 340 w 1587"/>
                <a:gd name="T35" fmla="*/ 907 h 1871"/>
                <a:gd name="T36" fmla="*/ 397 w 1587"/>
                <a:gd name="T37" fmla="*/ 964 h 1871"/>
                <a:gd name="T38" fmla="*/ 340 w 1587"/>
                <a:gd name="T39" fmla="*/ 1077 h 1871"/>
                <a:gd name="T40" fmla="*/ 567 w 1587"/>
                <a:gd name="T41" fmla="*/ 1190 h 1871"/>
                <a:gd name="T42" fmla="*/ 850 w 1587"/>
                <a:gd name="T43" fmla="*/ 1134 h 1871"/>
                <a:gd name="T44" fmla="*/ 964 w 1587"/>
                <a:gd name="T45" fmla="*/ 1304 h 1871"/>
                <a:gd name="T46" fmla="*/ 1020 w 1587"/>
                <a:gd name="T47" fmla="*/ 1190 h 1871"/>
                <a:gd name="T48" fmla="*/ 1077 w 1587"/>
                <a:gd name="T49" fmla="*/ 1247 h 1871"/>
                <a:gd name="T50" fmla="*/ 1247 w 1587"/>
                <a:gd name="T51" fmla="*/ 1531 h 1871"/>
                <a:gd name="T52" fmla="*/ 1191 w 1587"/>
                <a:gd name="T53" fmla="*/ 1587 h 1871"/>
                <a:gd name="T54" fmla="*/ 1361 w 1587"/>
                <a:gd name="T55" fmla="*/ 1701 h 1871"/>
                <a:gd name="T56" fmla="*/ 1417 w 1587"/>
                <a:gd name="T57" fmla="*/ 1757 h 1871"/>
                <a:gd name="T58" fmla="*/ 1531 w 1587"/>
                <a:gd name="T59" fmla="*/ 1871 h 1871"/>
                <a:gd name="T60" fmla="*/ 1474 w 1587"/>
                <a:gd name="T61" fmla="*/ 1474 h 1871"/>
                <a:gd name="T62" fmla="*/ 1417 w 1587"/>
                <a:gd name="T63" fmla="*/ 1361 h 1871"/>
                <a:gd name="T64" fmla="*/ 1531 w 1587"/>
                <a:gd name="T65" fmla="*/ 1304 h 1871"/>
                <a:gd name="T66" fmla="*/ 1361 w 1587"/>
                <a:gd name="T67" fmla="*/ 1247 h 1871"/>
                <a:gd name="T68" fmla="*/ 1191 w 1587"/>
                <a:gd name="T69" fmla="*/ 1304 h 1871"/>
                <a:gd name="T70" fmla="*/ 1077 w 1587"/>
                <a:gd name="T71" fmla="*/ 1134 h 1871"/>
                <a:gd name="T72" fmla="*/ 1020 w 1587"/>
                <a:gd name="T73" fmla="*/ 1077 h 1871"/>
                <a:gd name="T74" fmla="*/ 907 w 1587"/>
                <a:gd name="T75" fmla="*/ 1134 h 1871"/>
                <a:gd name="T76" fmla="*/ 1020 w 1587"/>
                <a:gd name="T77" fmla="*/ 1020 h 1871"/>
                <a:gd name="T78" fmla="*/ 1191 w 1587"/>
                <a:gd name="T79" fmla="*/ 737 h 1871"/>
                <a:gd name="T80" fmla="*/ 1247 w 1587"/>
                <a:gd name="T81" fmla="*/ 680 h 1871"/>
                <a:gd name="T82" fmla="*/ 1361 w 1587"/>
                <a:gd name="T83" fmla="*/ 737 h 1871"/>
                <a:gd name="T84" fmla="*/ 1474 w 1587"/>
                <a:gd name="T85" fmla="*/ 623 h 1871"/>
                <a:gd name="T86" fmla="*/ 1587 w 1587"/>
                <a:gd name="T87" fmla="*/ 737 h 1871"/>
                <a:gd name="T88" fmla="*/ 1531 w 1587"/>
                <a:gd name="T89" fmla="*/ 510 h 1871"/>
                <a:gd name="T90" fmla="*/ 1474 w 1587"/>
                <a:gd name="T91" fmla="*/ 397 h 1871"/>
                <a:gd name="T92" fmla="*/ 1361 w 1587"/>
                <a:gd name="T93" fmla="*/ 453 h 1871"/>
                <a:gd name="T94" fmla="*/ 1247 w 1587"/>
                <a:gd name="T95" fmla="*/ 340 h 1871"/>
                <a:gd name="T96" fmla="*/ 1361 w 1587"/>
                <a:gd name="T97" fmla="*/ 226 h 1871"/>
                <a:gd name="T98" fmla="*/ 1417 w 1587"/>
                <a:gd name="T99" fmla="*/ 170 h 1871"/>
                <a:gd name="T100" fmla="*/ 1531 w 1587"/>
                <a:gd name="T101" fmla="*/ 11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1871">
                  <a:moveTo>
                    <a:pt x="1531" y="0"/>
                  </a:moveTo>
                  <a:lnTo>
                    <a:pt x="1247" y="0"/>
                  </a:lnTo>
                  <a:lnTo>
                    <a:pt x="1247" y="56"/>
                  </a:lnTo>
                  <a:lnTo>
                    <a:pt x="1191" y="56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964" y="56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57" y="45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283" y="793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134"/>
                  </a:lnTo>
                  <a:lnTo>
                    <a:pt x="850" y="1134"/>
                  </a:lnTo>
                  <a:lnTo>
                    <a:pt x="850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1020" y="1190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531"/>
                  </a:lnTo>
                  <a:lnTo>
                    <a:pt x="1247" y="1531"/>
                  </a:lnTo>
                  <a:lnTo>
                    <a:pt x="1247" y="1587"/>
                  </a:lnTo>
                  <a:lnTo>
                    <a:pt x="1191" y="1587"/>
                  </a:lnTo>
                  <a:lnTo>
                    <a:pt x="1191" y="1701"/>
                  </a:lnTo>
                  <a:lnTo>
                    <a:pt x="1361" y="1701"/>
                  </a:lnTo>
                  <a:lnTo>
                    <a:pt x="1361" y="1757"/>
                  </a:lnTo>
                  <a:lnTo>
                    <a:pt x="1417" y="1757"/>
                  </a:lnTo>
                  <a:lnTo>
                    <a:pt x="1417" y="1871"/>
                  </a:lnTo>
                  <a:lnTo>
                    <a:pt x="1531" y="1871"/>
                  </a:lnTo>
                  <a:lnTo>
                    <a:pt x="1531" y="1474"/>
                  </a:lnTo>
                  <a:lnTo>
                    <a:pt x="1474" y="1474"/>
                  </a:lnTo>
                  <a:lnTo>
                    <a:pt x="1474" y="1361"/>
                  </a:lnTo>
                  <a:lnTo>
                    <a:pt x="1417" y="1361"/>
                  </a:lnTo>
                  <a:lnTo>
                    <a:pt x="1417" y="1304"/>
                  </a:lnTo>
                  <a:lnTo>
                    <a:pt x="1531" y="1304"/>
                  </a:lnTo>
                  <a:lnTo>
                    <a:pt x="1531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191" y="1304"/>
                  </a:lnTo>
                  <a:lnTo>
                    <a:pt x="119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020"/>
                  </a:lnTo>
                  <a:lnTo>
                    <a:pt x="1020" y="1020"/>
                  </a:lnTo>
                  <a:lnTo>
                    <a:pt x="1020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247" y="680"/>
                  </a:lnTo>
                  <a:lnTo>
                    <a:pt x="1247" y="737"/>
                  </a:lnTo>
                  <a:lnTo>
                    <a:pt x="1361" y="737"/>
                  </a:lnTo>
                  <a:lnTo>
                    <a:pt x="1361" y="623"/>
                  </a:lnTo>
                  <a:lnTo>
                    <a:pt x="1474" y="623"/>
                  </a:lnTo>
                  <a:lnTo>
                    <a:pt x="1474" y="737"/>
                  </a:lnTo>
                  <a:lnTo>
                    <a:pt x="1587" y="737"/>
                  </a:lnTo>
                  <a:lnTo>
                    <a:pt x="1587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247" y="34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7" y="170"/>
                  </a:lnTo>
                  <a:lnTo>
                    <a:pt x="1417" y="113"/>
                  </a:lnTo>
                  <a:lnTo>
                    <a:pt x="1531" y="113"/>
                  </a:lnTo>
                  <a:lnTo>
                    <a:pt x="153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205D382C-55A5-4642-BBBD-84383AD76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3805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FD568B4F-FA94-4606-B7BE-5583374B6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2274"/>
              <a:ext cx="851" cy="851"/>
            </a:xfrm>
            <a:custGeom>
              <a:avLst/>
              <a:gdLst>
                <a:gd name="T0" fmla="*/ 681 w 851"/>
                <a:gd name="T1" fmla="*/ 681 h 851"/>
                <a:gd name="T2" fmla="*/ 397 w 851"/>
                <a:gd name="T3" fmla="*/ 681 h 851"/>
                <a:gd name="T4" fmla="*/ 397 w 851"/>
                <a:gd name="T5" fmla="*/ 737 h 851"/>
                <a:gd name="T6" fmla="*/ 341 w 851"/>
                <a:gd name="T7" fmla="*/ 737 h 851"/>
                <a:gd name="T8" fmla="*/ 341 w 851"/>
                <a:gd name="T9" fmla="*/ 794 h 851"/>
                <a:gd name="T10" fmla="*/ 284 w 851"/>
                <a:gd name="T11" fmla="*/ 794 h 851"/>
                <a:gd name="T12" fmla="*/ 284 w 851"/>
                <a:gd name="T13" fmla="*/ 851 h 851"/>
                <a:gd name="T14" fmla="*/ 170 w 851"/>
                <a:gd name="T15" fmla="*/ 851 h 851"/>
                <a:gd name="T16" fmla="*/ 170 w 851"/>
                <a:gd name="T17" fmla="*/ 737 h 851"/>
                <a:gd name="T18" fmla="*/ 114 w 851"/>
                <a:gd name="T19" fmla="*/ 737 h 851"/>
                <a:gd name="T20" fmla="*/ 114 w 851"/>
                <a:gd name="T21" fmla="*/ 624 h 851"/>
                <a:gd name="T22" fmla="*/ 57 w 851"/>
                <a:gd name="T23" fmla="*/ 624 h 851"/>
                <a:gd name="T24" fmla="*/ 57 w 851"/>
                <a:gd name="T25" fmla="*/ 397 h 851"/>
                <a:gd name="T26" fmla="*/ 0 w 851"/>
                <a:gd name="T27" fmla="*/ 397 h 851"/>
                <a:gd name="T28" fmla="*/ 0 w 851"/>
                <a:gd name="T29" fmla="*/ 170 h 851"/>
                <a:gd name="T30" fmla="*/ 57 w 851"/>
                <a:gd name="T31" fmla="*/ 170 h 851"/>
                <a:gd name="T32" fmla="*/ 57 w 851"/>
                <a:gd name="T33" fmla="*/ 114 h 851"/>
                <a:gd name="T34" fmla="*/ 170 w 851"/>
                <a:gd name="T35" fmla="*/ 114 h 851"/>
                <a:gd name="T36" fmla="*/ 170 w 851"/>
                <a:gd name="T37" fmla="*/ 57 h 851"/>
                <a:gd name="T38" fmla="*/ 284 w 851"/>
                <a:gd name="T39" fmla="*/ 57 h 851"/>
                <a:gd name="T40" fmla="*/ 284 w 851"/>
                <a:gd name="T41" fmla="*/ 0 h 851"/>
                <a:gd name="T42" fmla="*/ 511 w 851"/>
                <a:gd name="T43" fmla="*/ 0 h 851"/>
                <a:gd name="T44" fmla="*/ 511 w 851"/>
                <a:gd name="T45" fmla="*/ 57 h 851"/>
                <a:gd name="T46" fmla="*/ 624 w 851"/>
                <a:gd name="T47" fmla="*/ 57 h 851"/>
                <a:gd name="T48" fmla="*/ 624 w 851"/>
                <a:gd name="T49" fmla="*/ 0 h 851"/>
                <a:gd name="T50" fmla="*/ 737 w 851"/>
                <a:gd name="T51" fmla="*/ 0 h 851"/>
                <a:gd name="T52" fmla="*/ 737 w 851"/>
                <a:gd name="T53" fmla="*/ 57 h 851"/>
                <a:gd name="T54" fmla="*/ 851 w 851"/>
                <a:gd name="T55" fmla="*/ 57 h 851"/>
                <a:gd name="T56" fmla="*/ 851 w 851"/>
                <a:gd name="T57" fmla="*/ 340 h 851"/>
                <a:gd name="T58" fmla="*/ 794 w 851"/>
                <a:gd name="T59" fmla="*/ 340 h 851"/>
                <a:gd name="T60" fmla="*/ 794 w 851"/>
                <a:gd name="T61" fmla="*/ 284 h 851"/>
                <a:gd name="T62" fmla="*/ 737 w 851"/>
                <a:gd name="T63" fmla="*/ 284 h 851"/>
                <a:gd name="T64" fmla="*/ 737 w 851"/>
                <a:gd name="T65" fmla="*/ 227 h 851"/>
                <a:gd name="T66" fmla="*/ 737 w 851"/>
                <a:gd name="T67" fmla="*/ 284 h 851"/>
                <a:gd name="T68" fmla="*/ 737 w 851"/>
                <a:gd name="T69" fmla="*/ 227 h 851"/>
                <a:gd name="T70" fmla="*/ 624 w 851"/>
                <a:gd name="T71" fmla="*/ 227 h 851"/>
                <a:gd name="T72" fmla="*/ 624 w 851"/>
                <a:gd name="T73" fmla="*/ 340 h 851"/>
                <a:gd name="T74" fmla="*/ 511 w 851"/>
                <a:gd name="T75" fmla="*/ 340 h 851"/>
                <a:gd name="T76" fmla="*/ 511 w 851"/>
                <a:gd name="T77" fmla="*/ 397 h 851"/>
                <a:gd name="T78" fmla="*/ 341 w 851"/>
                <a:gd name="T79" fmla="*/ 397 h 851"/>
                <a:gd name="T80" fmla="*/ 341 w 851"/>
                <a:gd name="T81" fmla="*/ 567 h 851"/>
                <a:gd name="T82" fmla="*/ 567 w 851"/>
                <a:gd name="T83" fmla="*/ 567 h 851"/>
                <a:gd name="T84" fmla="*/ 567 w 851"/>
                <a:gd name="T85" fmla="*/ 624 h 851"/>
                <a:gd name="T86" fmla="*/ 681 w 851"/>
                <a:gd name="T87" fmla="*/ 624 h 851"/>
                <a:gd name="T88" fmla="*/ 681 w 851"/>
                <a:gd name="T89" fmla="*/ 68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1" h="851">
                  <a:moveTo>
                    <a:pt x="681" y="681"/>
                  </a:moveTo>
                  <a:lnTo>
                    <a:pt x="397" y="681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81" y="624"/>
                  </a:lnTo>
                  <a:lnTo>
                    <a:pt x="681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2BE540EB-288B-40D0-89D7-04CB98AE4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913"/>
              <a:ext cx="1134" cy="1418"/>
            </a:xfrm>
            <a:custGeom>
              <a:avLst/>
              <a:gdLst>
                <a:gd name="T0" fmla="*/ 0 w 1134"/>
                <a:gd name="T1" fmla="*/ 1248 h 1418"/>
                <a:gd name="T2" fmla="*/ 57 w 1134"/>
                <a:gd name="T3" fmla="*/ 1191 h 1418"/>
                <a:gd name="T4" fmla="*/ 114 w 1134"/>
                <a:gd name="T5" fmla="*/ 1021 h 1418"/>
                <a:gd name="T6" fmla="*/ 171 w 1134"/>
                <a:gd name="T7" fmla="*/ 851 h 1418"/>
                <a:gd name="T8" fmla="*/ 227 w 1134"/>
                <a:gd name="T9" fmla="*/ 794 h 1418"/>
                <a:gd name="T10" fmla="*/ 171 w 1134"/>
                <a:gd name="T11" fmla="*/ 681 h 1418"/>
                <a:gd name="T12" fmla="*/ 227 w 1134"/>
                <a:gd name="T13" fmla="*/ 567 h 1418"/>
                <a:gd name="T14" fmla="*/ 341 w 1134"/>
                <a:gd name="T15" fmla="*/ 567 h 1418"/>
                <a:gd name="T16" fmla="*/ 454 w 1134"/>
                <a:gd name="T17" fmla="*/ 0 h 1418"/>
                <a:gd name="T18" fmla="*/ 681 w 1134"/>
                <a:gd name="T19" fmla="*/ 57 h 1418"/>
                <a:gd name="T20" fmla="*/ 851 w 1134"/>
                <a:gd name="T21" fmla="*/ 114 h 1418"/>
                <a:gd name="T22" fmla="*/ 964 w 1134"/>
                <a:gd name="T23" fmla="*/ 171 h 1418"/>
                <a:gd name="T24" fmla="*/ 1021 w 1134"/>
                <a:gd name="T25" fmla="*/ 454 h 1418"/>
                <a:gd name="T26" fmla="*/ 1021 w 1134"/>
                <a:gd name="T27" fmla="*/ 567 h 1418"/>
                <a:gd name="T28" fmla="*/ 1078 w 1134"/>
                <a:gd name="T29" fmla="*/ 738 h 1418"/>
                <a:gd name="T30" fmla="*/ 1134 w 1134"/>
                <a:gd name="T31" fmla="*/ 794 h 1418"/>
                <a:gd name="T32" fmla="*/ 1021 w 1134"/>
                <a:gd name="T33" fmla="*/ 738 h 1418"/>
                <a:gd name="T34" fmla="*/ 964 w 1134"/>
                <a:gd name="T35" fmla="*/ 567 h 1418"/>
                <a:gd name="T36" fmla="*/ 908 w 1134"/>
                <a:gd name="T37" fmla="*/ 624 h 1418"/>
                <a:gd name="T38" fmla="*/ 851 w 1134"/>
                <a:gd name="T39" fmla="*/ 681 h 1418"/>
                <a:gd name="T40" fmla="*/ 794 w 1134"/>
                <a:gd name="T41" fmla="*/ 567 h 1418"/>
                <a:gd name="T42" fmla="*/ 738 w 1134"/>
                <a:gd name="T43" fmla="*/ 908 h 1418"/>
                <a:gd name="T44" fmla="*/ 794 w 1134"/>
                <a:gd name="T45" fmla="*/ 964 h 1418"/>
                <a:gd name="T46" fmla="*/ 738 w 1134"/>
                <a:gd name="T47" fmla="*/ 1078 h 1418"/>
                <a:gd name="T48" fmla="*/ 681 w 1134"/>
                <a:gd name="T49" fmla="*/ 1021 h 1418"/>
                <a:gd name="T50" fmla="*/ 624 w 1134"/>
                <a:gd name="T51" fmla="*/ 1078 h 1418"/>
                <a:gd name="T52" fmla="*/ 567 w 1134"/>
                <a:gd name="T53" fmla="*/ 1134 h 1418"/>
                <a:gd name="T54" fmla="*/ 454 w 1134"/>
                <a:gd name="T55" fmla="*/ 1305 h 1418"/>
                <a:gd name="T56" fmla="*/ 511 w 1134"/>
                <a:gd name="T57" fmla="*/ 1361 h 1418"/>
                <a:gd name="T58" fmla="*/ 454 w 1134"/>
                <a:gd name="T59" fmla="*/ 1418 h 1418"/>
                <a:gd name="T60" fmla="*/ 341 w 1134"/>
                <a:gd name="T61" fmla="*/ 1361 h 1418"/>
                <a:gd name="T62" fmla="*/ 114 w 1134"/>
                <a:gd name="T63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418">
                  <a:moveTo>
                    <a:pt x="0" y="1418"/>
                  </a:move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851" y="114"/>
                  </a:lnTo>
                  <a:lnTo>
                    <a:pt x="851" y="171"/>
                  </a:lnTo>
                  <a:lnTo>
                    <a:pt x="964" y="17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11"/>
                  </a:lnTo>
                  <a:lnTo>
                    <a:pt x="1021" y="567"/>
                  </a:lnTo>
                  <a:lnTo>
                    <a:pt x="1078" y="624"/>
                  </a:lnTo>
                  <a:lnTo>
                    <a:pt x="1078" y="738"/>
                  </a:lnTo>
                  <a:lnTo>
                    <a:pt x="1134" y="738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8" y="567"/>
                  </a:lnTo>
                  <a:lnTo>
                    <a:pt x="738" y="908"/>
                  </a:lnTo>
                  <a:lnTo>
                    <a:pt x="794" y="908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624" y="1021"/>
                  </a:lnTo>
                  <a:lnTo>
                    <a:pt x="624" y="1078"/>
                  </a:lnTo>
                  <a:lnTo>
                    <a:pt x="567" y="1078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305"/>
                  </a:lnTo>
                  <a:lnTo>
                    <a:pt x="511" y="1305"/>
                  </a:lnTo>
                  <a:lnTo>
                    <a:pt x="511" y="1361"/>
                  </a:lnTo>
                  <a:lnTo>
                    <a:pt x="454" y="1361"/>
                  </a:lnTo>
                  <a:lnTo>
                    <a:pt x="454" y="1418"/>
                  </a:lnTo>
                  <a:lnTo>
                    <a:pt x="341" y="1418"/>
                  </a:lnTo>
                  <a:lnTo>
                    <a:pt x="341" y="1361"/>
                  </a:lnTo>
                  <a:lnTo>
                    <a:pt x="114" y="1361"/>
                  </a:lnTo>
                  <a:lnTo>
                    <a:pt x="114" y="1418"/>
                  </a:lnTo>
                  <a:lnTo>
                    <a:pt x="0" y="141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2468843C-0A6A-4DCB-88F3-C51361D66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877"/>
              <a:ext cx="1474" cy="1418"/>
            </a:xfrm>
            <a:custGeom>
              <a:avLst/>
              <a:gdLst>
                <a:gd name="T0" fmla="*/ 1474 w 1474"/>
                <a:gd name="T1" fmla="*/ 511 h 1418"/>
                <a:gd name="T2" fmla="*/ 1361 w 1474"/>
                <a:gd name="T3" fmla="*/ 567 h 1418"/>
                <a:gd name="T4" fmla="*/ 1304 w 1474"/>
                <a:gd name="T5" fmla="*/ 794 h 1418"/>
                <a:gd name="T6" fmla="*/ 1361 w 1474"/>
                <a:gd name="T7" fmla="*/ 1021 h 1418"/>
                <a:gd name="T8" fmla="*/ 1418 w 1474"/>
                <a:gd name="T9" fmla="*/ 1248 h 1418"/>
                <a:gd name="T10" fmla="*/ 1248 w 1474"/>
                <a:gd name="T11" fmla="*/ 1304 h 1418"/>
                <a:gd name="T12" fmla="*/ 1078 w 1474"/>
                <a:gd name="T13" fmla="*/ 1361 h 1418"/>
                <a:gd name="T14" fmla="*/ 964 w 1474"/>
                <a:gd name="T15" fmla="*/ 1191 h 1418"/>
                <a:gd name="T16" fmla="*/ 851 w 1474"/>
                <a:gd name="T17" fmla="*/ 1304 h 1418"/>
                <a:gd name="T18" fmla="*/ 794 w 1474"/>
                <a:gd name="T19" fmla="*/ 1361 h 1418"/>
                <a:gd name="T20" fmla="*/ 737 w 1474"/>
                <a:gd name="T21" fmla="*/ 1418 h 1418"/>
                <a:gd name="T22" fmla="*/ 681 w 1474"/>
                <a:gd name="T23" fmla="*/ 1361 h 1418"/>
                <a:gd name="T24" fmla="*/ 567 w 1474"/>
                <a:gd name="T25" fmla="*/ 1248 h 1418"/>
                <a:gd name="T26" fmla="*/ 624 w 1474"/>
                <a:gd name="T27" fmla="*/ 1191 h 1418"/>
                <a:gd name="T28" fmla="*/ 397 w 1474"/>
                <a:gd name="T29" fmla="*/ 1134 h 1418"/>
                <a:gd name="T30" fmla="*/ 340 w 1474"/>
                <a:gd name="T31" fmla="*/ 1078 h 1418"/>
                <a:gd name="T32" fmla="*/ 227 w 1474"/>
                <a:gd name="T33" fmla="*/ 964 h 1418"/>
                <a:gd name="T34" fmla="*/ 114 w 1474"/>
                <a:gd name="T35" fmla="*/ 851 h 1418"/>
                <a:gd name="T36" fmla="*/ 57 w 1474"/>
                <a:gd name="T37" fmla="*/ 794 h 1418"/>
                <a:gd name="T38" fmla="*/ 0 w 1474"/>
                <a:gd name="T39" fmla="*/ 737 h 1418"/>
                <a:gd name="T40" fmla="*/ 57 w 1474"/>
                <a:gd name="T41" fmla="*/ 624 h 1418"/>
                <a:gd name="T42" fmla="*/ 114 w 1474"/>
                <a:gd name="T43" fmla="*/ 567 h 1418"/>
                <a:gd name="T44" fmla="*/ 227 w 1474"/>
                <a:gd name="T45" fmla="*/ 511 h 1418"/>
                <a:gd name="T46" fmla="*/ 454 w 1474"/>
                <a:gd name="T47" fmla="*/ 454 h 1418"/>
                <a:gd name="T48" fmla="*/ 397 w 1474"/>
                <a:gd name="T49" fmla="*/ 227 h 1418"/>
                <a:gd name="T50" fmla="*/ 567 w 1474"/>
                <a:gd name="T51" fmla="*/ 284 h 1418"/>
                <a:gd name="T52" fmla="*/ 624 w 1474"/>
                <a:gd name="T53" fmla="*/ 397 h 1418"/>
                <a:gd name="T54" fmla="*/ 737 w 1474"/>
                <a:gd name="T55" fmla="*/ 341 h 1418"/>
                <a:gd name="T56" fmla="*/ 851 w 1474"/>
                <a:gd name="T57" fmla="*/ 170 h 1418"/>
                <a:gd name="T58" fmla="*/ 1021 w 1474"/>
                <a:gd name="T59" fmla="*/ 0 h 1418"/>
                <a:gd name="T60" fmla="*/ 1134 w 1474"/>
                <a:gd name="T61" fmla="*/ 114 h 1418"/>
                <a:gd name="T62" fmla="*/ 1191 w 1474"/>
                <a:gd name="T63" fmla="*/ 57 h 1418"/>
                <a:gd name="T64" fmla="*/ 1304 w 1474"/>
                <a:gd name="T65" fmla="*/ 114 h 1418"/>
                <a:gd name="T66" fmla="*/ 1418 w 1474"/>
                <a:gd name="T67" fmla="*/ 170 h 1418"/>
                <a:gd name="T68" fmla="*/ 1474 w 1474"/>
                <a:gd name="T69" fmla="*/ 22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227"/>
                  </a:moveTo>
                  <a:lnTo>
                    <a:pt x="147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794"/>
                  </a:lnTo>
                  <a:lnTo>
                    <a:pt x="1361" y="79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1248"/>
                  </a:lnTo>
                  <a:lnTo>
                    <a:pt x="1248" y="1248"/>
                  </a:lnTo>
                  <a:lnTo>
                    <a:pt x="1248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964" y="1361"/>
                  </a:lnTo>
                  <a:lnTo>
                    <a:pt x="964" y="1191"/>
                  </a:lnTo>
                  <a:lnTo>
                    <a:pt x="851" y="1191"/>
                  </a:lnTo>
                  <a:lnTo>
                    <a:pt x="851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27" y="1078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170"/>
                  </a:lnTo>
                  <a:lnTo>
                    <a:pt x="1021" y="170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191" y="114"/>
                  </a:lnTo>
                  <a:lnTo>
                    <a:pt x="1191" y="57"/>
                  </a:lnTo>
                  <a:lnTo>
                    <a:pt x="1304" y="57"/>
                  </a:lnTo>
                  <a:lnTo>
                    <a:pt x="1304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474" y="170"/>
                  </a:lnTo>
                  <a:lnTo>
                    <a:pt x="147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833E859D-792C-4237-8F90-6E02ED00B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140"/>
              <a:ext cx="1928" cy="1758"/>
            </a:xfrm>
            <a:custGeom>
              <a:avLst/>
              <a:gdLst>
                <a:gd name="T0" fmla="*/ 0 w 1928"/>
                <a:gd name="T1" fmla="*/ 170 h 1758"/>
                <a:gd name="T2" fmla="*/ 57 w 1928"/>
                <a:gd name="T3" fmla="*/ 114 h 1758"/>
                <a:gd name="T4" fmla="*/ 113 w 1928"/>
                <a:gd name="T5" fmla="*/ 57 h 1758"/>
                <a:gd name="T6" fmla="*/ 170 w 1928"/>
                <a:gd name="T7" fmla="*/ 0 h 1758"/>
                <a:gd name="T8" fmla="*/ 567 w 1928"/>
                <a:gd name="T9" fmla="*/ 57 h 1758"/>
                <a:gd name="T10" fmla="*/ 624 w 1928"/>
                <a:gd name="T11" fmla="*/ 114 h 1758"/>
                <a:gd name="T12" fmla="*/ 680 w 1928"/>
                <a:gd name="T13" fmla="*/ 170 h 1758"/>
                <a:gd name="T14" fmla="*/ 850 w 1928"/>
                <a:gd name="T15" fmla="*/ 227 h 1758"/>
                <a:gd name="T16" fmla="*/ 1021 w 1928"/>
                <a:gd name="T17" fmla="*/ 284 h 1758"/>
                <a:gd name="T18" fmla="*/ 1077 w 1928"/>
                <a:gd name="T19" fmla="*/ 340 h 1758"/>
                <a:gd name="T20" fmla="*/ 1134 w 1928"/>
                <a:gd name="T21" fmla="*/ 454 h 1758"/>
                <a:gd name="T22" fmla="*/ 1247 w 1928"/>
                <a:gd name="T23" fmla="*/ 397 h 1758"/>
                <a:gd name="T24" fmla="*/ 1361 w 1928"/>
                <a:gd name="T25" fmla="*/ 454 h 1758"/>
                <a:gd name="T26" fmla="*/ 1588 w 1928"/>
                <a:gd name="T27" fmla="*/ 397 h 1758"/>
                <a:gd name="T28" fmla="*/ 1701 w 1928"/>
                <a:gd name="T29" fmla="*/ 454 h 1758"/>
                <a:gd name="T30" fmla="*/ 1871 w 1928"/>
                <a:gd name="T31" fmla="*/ 624 h 1758"/>
                <a:gd name="T32" fmla="*/ 1814 w 1928"/>
                <a:gd name="T33" fmla="*/ 681 h 1758"/>
                <a:gd name="T34" fmla="*/ 1701 w 1928"/>
                <a:gd name="T35" fmla="*/ 737 h 1758"/>
                <a:gd name="T36" fmla="*/ 1758 w 1928"/>
                <a:gd name="T37" fmla="*/ 794 h 1758"/>
                <a:gd name="T38" fmla="*/ 1814 w 1928"/>
                <a:gd name="T39" fmla="*/ 964 h 1758"/>
                <a:gd name="T40" fmla="*/ 1871 w 1928"/>
                <a:gd name="T41" fmla="*/ 1191 h 1758"/>
                <a:gd name="T42" fmla="*/ 1928 w 1928"/>
                <a:gd name="T43" fmla="*/ 1248 h 1758"/>
                <a:gd name="T44" fmla="*/ 1701 w 1928"/>
                <a:gd name="T45" fmla="*/ 1304 h 1758"/>
                <a:gd name="T46" fmla="*/ 1588 w 1928"/>
                <a:gd name="T47" fmla="*/ 1361 h 1758"/>
                <a:gd name="T48" fmla="*/ 1531 w 1928"/>
                <a:gd name="T49" fmla="*/ 1474 h 1758"/>
                <a:gd name="T50" fmla="*/ 1474 w 1928"/>
                <a:gd name="T51" fmla="*/ 1531 h 1758"/>
                <a:gd name="T52" fmla="*/ 1531 w 1928"/>
                <a:gd name="T53" fmla="*/ 1588 h 1758"/>
                <a:gd name="T54" fmla="*/ 1588 w 1928"/>
                <a:gd name="T55" fmla="*/ 1758 h 1758"/>
                <a:gd name="T56" fmla="*/ 1247 w 1928"/>
                <a:gd name="T57" fmla="*/ 1701 h 1758"/>
                <a:gd name="T58" fmla="*/ 1191 w 1928"/>
                <a:gd name="T59" fmla="*/ 1588 h 1758"/>
                <a:gd name="T60" fmla="*/ 1134 w 1928"/>
                <a:gd name="T61" fmla="*/ 1361 h 1758"/>
                <a:gd name="T62" fmla="*/ 1021 w 1928"/>
                <a:gd name="T63" fmla="*/ 1304 h 1758"/>
                <a:gd name="T64" fmla="*/ 794 w 1928"/>
                <a:gd name="T65" fmla="*/ 1248 h 1758"/>
                <a:gd name="T66" fmla="*/ 510 w 1928"/>
                <a:gd name="T67" fmla="*/ 1191 h 1758"/>
                <a:gd name="T68" fmla="*/ 454 w 1928"/>
                <a:gd name="T69" fmla="*/ 1134 h 1758"/>
                <a:gd name="T70" fmla="*/ 397 w 1928"/>
                <a:gd name="T71" fmla="*/ 1078 h 1758"/>
                <a:gd name="T72" fmla="*/ 227 w 1928"/>
                <a:gd name="T73" fmla="*/ 1021 h 1758"/>
                <a:gd name="T74" fmla="*/ 170 w 1928"/>
                <a:gd name="T75" fmla="*/ 907 h 1758"/>
                <a:gd name="T76" fmla="*/ 227 w 1928"/>
                <a:gd name="T77" fmla="*/ 681 h 1758"/>
                <a:gd name="T78" fmla="*/ 170 w 1928"/>
                <a:gd name="T79" fmla="*/ 340 h 1758"/>
                <a:gd name="T80" fmla="*/ 113 w 1928"/>
                <a:gd name="T81" fmla="*/ 284 h 1758"/>
                <a:gd name="T82" fmla="*/ 57 w 1928"/>
                <a:gd name="T83" fmla="*/ 22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758">
                  <a:moveTo>
                    <a:pt x="0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454"/>
                  </a:lnTo>
                  <a:lnTo>
                    <a:pt x="1871" y="454"/>
                  </a:lnTo>
                  <a:lnTo>
                    <a:pt x="1871" y="624"/>
                  </a:lnTo>
                  <a:lnTo>
                    <a:pt x="1814" y="624"/>
                  </a:lnTo>
                  <a:lnTo>
                    <a:pt x="1814" y="681"/>
                  </a:lnTo>
                  <a:lnTo>
                    <a:pt x="1701" y="681"/>
                  </a:lnTo>
                  <a:lnTo>
                    <a:pt x="1701" y="737"/>
                  </a:lnTo>
                  <a:lnTo>
                    <a:pt x="1758" y="737"/>
                  </a:lnTo>
                  <a:lnTo>
                    <a:pt x="1758" y="794"/>
                  </a:lnTo>
                  <a:lnTo>
                    <a:pt x="1814" y="794"/>
                  </a:lnTo>
                  <a:lnTo>
                    <a:pt x="1814" y="964"/>
                  </a:lnTo>
                  <a:lnTo>
                    <a:pt x="1871" y="964"/>
                  </a:lnTo>
                  <a:lnTo>
                    <a:pt x="1871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701" y="1248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1"/>
                  </a:lnTo>
                  <a:lnTo>
                    <a:pt x="1531" y="1361"/>
                  </a:lnTo>
                  <a:lnTo>
                    <a:pt x="1531" y="1474"/>
                  </a:lnTo>
                  <a:lnTo>
                    <a:pt x="1474" y="1474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588"/>
                  </a:lnTo>
                  <a:lnTo>
                    <a:pt x="1588" y="1588"/>
                  </a:lnTo>
                  <a:lnTo>
                    <a:pt x="1588" y="1758"/>
                  </a:lnTo>
                  <a:lnTo>
                    <a:pt x="1247" y="1758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06BFB426-30DA-46B2-83B1-9B90BBCE1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6470"/>
              <a:ext cx="964" cy="1021"/>
            </a:xfrm>
            <a:custGeom>
              <a:avLst/>
              <a:gdLst>
                <a:gd name="T0" fmla="*/ 737 w 964"/>
                <a:gd name="T1" fmla="*/ 1021 h 1021"/>
                <a:gd name="T2" fmla="*/ 623 w 964"/>
                <a:gd name="T3" fmla="*/ 1021 h 1021"/>
                <a:gd name="T4" fmla="*/ 623 w 964"/>
                <a:gd name="T5" fmla="*/ 964 h 1021"/>
                <a:gd name="T6" fmla="*/ 397 w 964"/>
                <a:gd name="T7" fmla="*/ 964 h 1021"/>
                <a:gd name="T8" fmla="*/ 397 w 964"/>
                <a:gd name="T9" fmla="*/ 907 h 1021"/>
                <a:gd name="T10" fmla="*/ 340 w 964"/>
                <a:gd name="T11" fmla="*/ 907 h 1021"/>
                <a:gd name="T12" fmla="*/ 340 w 964"/>
                <a:gd name="T13" fmla="*/ 851 h 1021"/>
                <a:gd name="T14" fmla="*/ 283 w 964"/>
                <a:gd name="T15" fmla="*/ 851 h 1021"/>
                <a:gd name="T16" fmla="*/ 283 w 964"/>
                <a:gd name="T17" fmla="*/ 794 h 1021"/>
                <a:gd name="T18" fmla="*/ 227 w 964"/>
                <a:gd name="T19" fmla="*/ 794 h 1021"/>
                <a:gd name="T20" fmla="*/ 227 w 964"/>
                <a:gd name="T21" fmla="*/ 624 h 1021"/>
                <a:gd name="T22" fmla="*/ 283 w 964"/>
                <a:gd name="T23" fmla="*/ 624 h 1021"/>
                <a:gd name="T24" fmla="*/ 283 w 964"/>
                <a:gd name="T25" fmla="*/ 510 h 1021"/>
                <a:gd name="T26" fmla="*/ 227 w 964"/>
                <a:gd name="T27" fmla="*/ 510 h 1021"/>
                <a:gd name="T28" fmla="*/ 227 w 964"/>
                <a:gd name="T29" fmla="*/ 454 h 1021"/>
                <a:gd name="T30" fmla="*/ 283 w 964"/>
                <a:gd name="T31" fmla="*/ 454 h 1021"/>
                <a:gd name="T32" fmla="*/ 283 w 964"/>
                <a:gd name="T33" fmla="*/ 397 h 1021"/>
                <a:gd name="T34" fmla="*/ 170 w 964"/>
                <a:gd name="T35" fmla="*/ 397 h 1021"/>
                <a:gd name="T36" fmla="*/ 170 w 964"/>
                <a:gd name="T37" fmla="*/ 340 h 1021"/>
                <a:gd name="T38" fmla="*/ 0 w 964"/>
                <a:gd name="T39" fmla="*/ 340 h 1021"/>
                <a:gd name="T40" fmla="*/ 0 w 964"/>
                <a:gd name="T41" fmla="*/ 114 h 1021"/>
                <a:gd name="T42" fmla="*/ 170 w 964"/>
                <a:gd name="T43" fmla="*/ 114 h 1021"/>
                <a:gd name="T44" fmla="*/ 170 w 964"/>
                <a:gd name="T45" fmla="*/ 57 h 1021"/>
                <a:gd name="T46" fmla="*/ 227 w 964"/>
                <a:gd name="T47" fmla="*/ 57 h 1021"/>
                <a:gd name="T48" fmla="*/ 283 w 964"/>
                <a:gd name="T49" fmla="*/ 57 h 1021"/>
                <a:gd name="T50" fmla="*/ 283 w 964"/>
                <a:gd name="T51" fmla="*/ 0 h 1021"/>
                <a:gd name="T52" fmla="*/ 340 w 964"/>
                <a:gd name="T53" fmla="*/ 0 h 1021"/>
                <a:gd name="T54" fmla="*/ 340 w 964"/>
                <a:gd name="T55" fmla="*/ 114 h 1021"/>
                <a:gd name="T56" fmla="*/ 623 w 964"/>
                <a:gd name="T57" fmla="*/ 114 h 1021"/>
                <a:gd name="T58" fmla="*/ 623 w 964"/>
                <a:gd name="T59" fmla="*/ 57 h 1021"/>
                <a:gd name="T60" fmla="*/ 680 w 964"/>
                <a:gd name="T61" fmla="*/ 57 h 1021"/>
                <a:gd name="T62" fmla="*/ 680 w 964"/>
                <a:gd name="T63" fmla="*/ 170 h 1021"/>
                <a:gd name="T64" fmla="*/ 850 w 964"/>
                <a:gd name="T65" fmla="*/ 170 h 1021"/>
                <a:gd name="T66" fmla="*/ 850 w 964"/>
                <a:gd name="T67" fmla="*/ 227 h 1021"/>
                <a:gd name="T68" fmla="*/ 907 w 964"/>
                <a:gd name="T69" fmla="*/ 227 h 1021"/>
                <a:gd name="T70" fmla="*/ 907 w 964"/>
                <a:gd name="T71" fmla="*/ 284 h 1021"/>
                <a:gd name="T72" fmla="*/ 964 w 964"/>
                <a:gd name="T73" fmla="*/ 284 h 1021"/>
                <a:gd name="T74" fmla="*/ 964 w 964"/>
                <a:gd name="T75" fmla="*/ 907 h 1021"/>
                <a:gd name="T76" fmla="*/ 737 w 964"/>
                <a:gd name="T77" fmla="*/ 907 h 1021"/>
                <a:gd name="T78" fmla="*/ 737 w 964"/>
                <a:gd name="T79" fmla="*/ 851 h 1021"/>
                <a:gd name="T80" fmla="*/ 623 w 964"/>
                <a:gd name="T81" fmla="*/ 851 h 1021"/>
                <a:gd name="T82" fmla="*/ 623 w 964"/>
                <a:gd name="T83" fmla="*/ 907 h 1021"/>
                <a:gd name="T84" fmla="*/ 680 w 964"/>
                <a:gd name="T85" fmla="*/ 907 h 1021"/>
                <a:gd name="T86" fmla="*/ 680 w 964"/>
                <a:gd name="T87" fmla="*/ 964 h 1021"/>
                <a:gd name="T88" fmla="*/ 737 w 964"/>
                <a:gd name="T89" fmla="*/ 964 h 1021"/>
                <a:gd name="T90" fmla="*/ 737 w 964"/>
                <a:gd name="T91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021">
                  <a:moveTo>
                    <a:pt x="737" y="1021"/>
                  </a:moveTo>
                  <a:lnTo>
                    <a:pt x="623" y="1021"/>
                  </a:lnTo>
                  <a:lnTo>
                    <a:pt x="623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964" y="284"/>
                  </a:lnTo>
                  <a:lnTo>
                    <a:pt x="964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64C492A4-081F-4853-9998-32B0AB7A2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300"/>
              <a:ext cx="340" cy="567"/>
            </a:xfrm>
            <a:custGeom>
              <a:avLst/>
              <a:gdLst>
                <a:gd name="T0" fmla="*/ 340 w 340"/>
                <a:gd name="T1" fmla="*/ 567 h 567"/>
                <a:gd name="T2" fmla="*/ 226 w 340"/>
                <a:gd name="T3" fmla="*/ 567 h 567"/>
                <a:gd name="T4" fmla="*/ 226 w 340"/>
                <a:gd name="T5" fmla="*/ 510 h 567"/>
                <a:gd name="T6" fmla="*/ 113 w 340"/>
                <a:gd name="T7" fmla="*/ 510 h 567"/>
                <a:gd name="T8" fmla="*/ 113 w 340"/>
                <a:gd name="T9" fmla="*/ 567 h 567"/>
                <a:gd name="T10" fmla="*/ 0 w 340"/>
                <a:gd name="T11" fmla="*/ 567 h 567"/>
                <a:gd name="T12" fmla="*/ 0 w 340"/>
                <a:gd name="T13" fmla="*/ 0 h 567"/>
                <a:gd name="T14" fmla="*/ 113 w 340"/>
                <a:gd name="T15" fmla="*/ 0 h 567"/>
                <a:gd name="T16" fmla="*/ 113 w 340"/>
                <a:gd name="T17" fmla="*/ 57 h 567"/>
                <a:gd name="T18" fmla="*/ 283 w 340"/>
                <a:gd name="T19" fmla="*/ 57 h 567"/>
                <a:gd name="T20" fmla="*/ 283 w 340"/>
                <a:gd name="T21" fmla="*/ 510 h 567"/>
                <a:gd name="T22" fmla="*/ 340 w 340"/>
                <a:gd name="T23" fmla="*/ 510 h 567"/>
                <a:gd name="T24" fmla="*/ 340 w 340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340" y="567"/>
                  </a:move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83" y="5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4" name="Freeform 310">
              <a:extLst>
                <a:ext uri="{FF2B5EF4-FFF2-40B4-BE49-F238E27FC236}">
                  <a16:creationId xmlns:a16="http://schemas.microsoft.com/office/drawing/2014/main" id="{66EE9410-F96A-4178-875C-E9F9DACAE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903"/>
              <a:ext cx="681" cy="851"/>
            </a:xfrm>
            <a:custGeom>
              <a:avLst/>
              <a:gdLst>
                <a:gd name="T0" fmla="*/ 567 w 681"/>
                <a:gd name="T1" fmla="*/ 0 h 851"/>
                <a:gd name="T2" fmla="*/ 511 w 681"/>
                <a:gd name="T3" fmla="*/ 0 h 851"/>
                <a:gd name="T4" fmla="*/ 511 w 681"/>
                <a:gd name="T5" fmla="*/ 114 h 851"/>
                <a:gd name="T6" fmla="*/ 454 w 681"/>
                <a:gd name="T7" fmla="*/ 114 h 851"/>
                <a:gd name="T8" fmla="*/ 454 w 681"/>
                <a:gd name="T9" fmla="*/ 170 h 851"/>
                <a:gd name="T10" fmla="*/ 227 w 681"/>
                <a:gd name="T11" fmla="*/ 170 h 851"/>
                <a:gd name="T12" fmla="*/ 227 w 681"/>
                <a:gd name="T13" fmla="*/ 227 h 851"/>
                <a:gd name="T14" fmla="*/ 57 w 681"/>
                <a:gd name="T15" fmla="*/ 227 h 851"/>
                <a:gd name="T16" fmla="*/ 57 w 681"/>
                <a:gd name="T17" fmla="*/ 340 h 851"/>
                <a:gd name="T18" fmla="*/ 0 w 681"/>
                <a:gd name="T19" fmla="*/ 340 h 851"/>
                <a:gd name="T20" fmla="*/ 0 w 681"/>
                <a:gd name="T21" fmla="*/ 567 h 851"/>
                <a:gd name="T22" fmla="*/ 57 w 681"/>
                <a:gd name="T23" fmla="*/ 567 h 851"/>
                <a:gd name="T24" fmla="*/ 57 w 681"/>
                <a:gd name="T25" fmla="*/ 681 h 851"/>
                <a:gd name="T26" fmla="*/ 340 w 681"/>
                <a:gd name="T27" fmla="*/ 681 h 851"/>
                <a:gd name="T28" fmla="*/ 340 w 681"/>
                <a:gd name="T29" fmla="*/ 624 h 851"/>
                <a:gd name="T30" fmla="*/ 397 w 681"/>
                <a:gd name="T31" fmla="*/ 624 h 851"/>
                <a:gd name="T32" fmla="*/ 397 w 681"/>
                <a:gd name="T33" fmla="*/ 737 h 851"/>
                <a:gd name="T34" fmla="*/ 567 w 681"/>
                <a:gd name="T35" fmla="*/ 737 h 851"/>
                <a:gd name="T36" fmla="*/ 567 w 681"/>
                <a:gd name="T37" fmla="*/ 794 h 851"/>
                <a:gd name="T38" fmla="*/ 624 w 681"/>
                <a:gd name="T39" fmla="*/ 794 h 851"/>
                <a:gd name="T40" fmla="*/ 624 w 681"/>
                <a:gd name="T41" fmla="*/ 851 h 851"/>
                <a:gd name="T42" fmla="*/ 681 w 681"/>
                <a:gd name="T43" fmla="*/ 851 h 851"/>
                <a:gd name="T44" fmla="*/ 681 w 681"/>
                <a:gd name="T45" fmla="*/ 397 h 851"/>
                <a:gd name="T46" fmla="*/ 624 w 681"/>
                <a:gd name="T47" fmla="*/ 397 h 851"/>
                <a:gd name="T48" fmla="*/ 624 w 681"/>
                <a:gd name="T49" fmla="*/ 227 h 851"/>
                <a:gd name="T50" fmla="*/ 567 w 681"/>
                <a:gd name="T51" fmla="*/ 227 h 851"/>
                <a:gd name="T52" fmla="*/ 567 w 681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567" y="0"/>
                  </a:moveTo>
                  <a:lnTo>
                    <a:pt x="511" y="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5" name="Freeform 311">
              <a:extLst>
                <a:ext uri="{FF2B5EF4-FFF2-40B4-BE49-F238E27FC236}">
                  <a16:creationId xmlns:a16="http://schemas.microsoft.com/office/drawing/2014/main" id="{BEA8D491-1A18-4FC5-A5AC-647D5E26F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5790"/>
              <a:ext cx="397" cy="567"/>
            </a:xfrm>
            <a:custGeom>
              <a:avLst/>
              <a:gdLst>
                <a:gd name="T0" fmla="*/ 0 w 397"/>
                <a:gd name="T1" fmla="*/ 56 h 567"/>
                <a:gd name="T2" fmla="*/ 0 w 397"/>
                <a:gd name="T3" fmla="*/ 340 h 567"/>
                <a:gd name="T4" fmla="*/ 57 w 397"/>
                <a:gd name="T5" fmla="*/ 340 h 567"/>
                <a:gd name="T6" fmla="*/ 57 w 397"/>
                <a:gd name="T7" fmla="*/ 453 h 567"/>
                <a:gd name="T8" fmla="*/ 57 w 397"/>
                <a:gd name="T9" fmla="*/ 510 h 567"/>
                <a:gd name="T10" fmla="*/ 227 w 397"/>
                <a:gd name="T11" fmla="*/ 510 h 567"/>
                <a:gd name="T12" fmla="*/ 227 w 397"/>
                <a:gd name="T13" fmla="*/ 567 h 567"/>
                <a:gd name="T14" fmla="*/ 397 w 397"/>
                <a:gd name="T15" fmla="*/ 567 h 567"/>
                <a:gd name="T16" fmla="*/ 397 w 397"/>
                <a:gd name="T17" fmla="*/ 227 h 567"/>
                <a:gd name="T18" fmla="*/ 340 w 397"/>
                <a:gd name="T19" fmla="*/ 227 h 567"/>
                <a:gd name="T20" fmla="*/ 340 w 397"/>
                <a:gd name="T21" fmla="*/ 56 h 567"/>
                <a:gd name="T22" fmla="*/ 284 w 397"/>
                <a:gd name="T23" fmla="*/ 56 h 567"/>
                <a:gd name="T24" fmla="*/ 284 w 397"/>
                <a:gd name="T25" fmla="*/ 0 h 567"/>
                <a:gd name="T26" fmla="*/ 170 w 397"/>
                <a:gd name="T27" fmla="*/ 0 h 567"/>
                <a:gd name="T28" fmla="*/ 170 w 397"/>
                <a:gd name="T29" fmla="*/ 56 h 567"/>
                <a:gd name="T30" fmla="*/ 0 w 397"/>
                <a:gd name="T31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567">
                  <a:moveTo>
                    <a:pt x="0" y="56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6" name="Freeform 312">
              <a:extLst>
                <a:ext uri="{FF2B5EF4-FFF2-40B4-BE49-F238E27FC236}">
                  <a16:creationId xmlns:a16="http://schemas.microsoft.com/office/drawing/2014/main" id="{1CD313B3-76AF-48F2-8F2D-C5A17293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109"/>
              <a:ext cx="737" cy="567"/>
            </a:xfrm>
            <a:custGeom>
              <a:avLst/>
              <a:gdLst>
                <a:gd name="T0" fmla="*/ 737 w 737"/>
                <a:gd name="T1" fmla="*/ 227 h 567"/>
                <a:gd name="T2" fmla="*/ 454 w 737"/>
                <a:gd name="T3" fmla="*/ 227 h 567"/>
                <a:gd name="T4" fmla="*/ 454 w 737"/>
                <a:gd name="T5" fmla="*/ 170 h 567"/>
                <a:gd name="T6" fmla="*/ 284 w 737"/>
                <a:gd name="T7" fmla="*/ 170 h 567"/>
                <a:gd name="T8" fmla="*/ 284 w 737"/>
                <a:gd name="T9" fmla="*/ 57 h 567"/>
                <a:gd name="T10" fmla="*/ 170 w 737"/>
                <a:gd name="T11" fmla="*/ 57 h 567"/>
                <a:gd name="T12" fmla="*/ 170 w 737"/>
                <a:gd name="T13" fmla="*/ 0 h 567"/>
                <a:gd name="T14" fmla="*/ 114 w 737"/>
                <a:gd name="T15" fmla="*/ 0 h 567"/>
                <a:gd name="T16" fmla="*/ 114 w 737"/>
                <a:gd name="T17" fmla="*/ 57 h 567"/>
                <a:gd name="T18" fmla="*/ 57 w 737"/>
                <a:gd name="T19" fmla="*/ 57 h 567"/>
                <a:gd name="T20" fmla="*/ 57 w 737"/>
                <a:gd name="T21" fmla="*/ 0 h 567"/>
                <a:gd name="T22" fmla="*/ 0 w 737"/>
                <a:gd name="T23" fmla="*/ 0 h 567"/>
                <a:gd name="T24" fmla="*/ 0 w 737"/>
                <a:gd name="T25" fmla="*/ 114 h 567"/>
                <a:gd name="T26" fmla="*/ 57 w 737"/>
                <a:gd name="T27" fmla="*/ 114 h 567"/>
                <a:gd name="T28" fmla="*/ 57 w 737"/>
                <a:gd name="T29" fmla="*/ 170 h 567"/>
                <a:gd name="T30" fmla="*/ 114 w 737"/>
                <a:gd name="T31" fmla="*/ 170 h 567"/>
                <a:gd name="T32" fmla="*/ 114 w 737"/>
                <a:gd name="T33" fmla="*/ 227 h 567"/>
                <a:gd name="T34" fmla="*/ 0 w 737"/>
                <a:gd name="T35" fmla="*/ 227 h 567"/>
                <a:gd name="T36" fmla="*/ 0 w 737"/>
                <a:gd name="T37" fmla="*/ 397 h 567"/>
                <a:gd name="T38" fmla="*/ 114 w 737"/>
                <a:gd name="T39" fmla="*/ 397 h 567"/>
                <a:gd name="T40" fmla="*/ 114 w 737"/>
                <a:gd name="T41" fmla="*/ 454 h 567"/>
                <a:gd name="T42" fmla="*/ 340 w 737"/>
                <a:gd name="T43" fmla="*/ 454 h 567"/>
                <a:gd name="T44" fmla="*/ 340 w 737"/>
                <a:gd name="T45" fmla="*/ 567 h 567"/>
                <a:gd name="T46" fmla="*/ 454 w 737"/>
                <a:gd name="T47" fmla="*/ 567 h 567"/>
                <a:gd name="T48" fmla="*/ 454 w 737"/>
                <a:gd name="T49" fmla="*/ 454 h 567"/>
                <a:gd name="T50" fmla="*/ 681 w 737"/>
                <a:gd name="T51" fmla="*/ 454 h 567"/>
                <a:gd name="T52" fmla="*/ 681 w 737"/>
                <a:gd name="T53" fmla="*/ 397 h 567"/>
                <a:gd name="T54" fmla="*/ 681 w 737"/>
                <a:gd name="T55" fmla="*/ 341 h 567"/>
                <a:gd name="T56" fmla="*/ 737 w 737"/>
                <a:gd name="T57" fmla="*/ 341 h 567"/>
                <a:gd name="T58" fmla="*/ 737 w 737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567">
                  <a:moveTo>
                    <a:pt x="737" y="227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81" y="341"/>
                  </a:lnTo>
                  <a:lnTo>
                    <a:pt x="737" y="341"/>
                  </a:lnTo>
                  <a:lnTo>
                    <a:pt x="73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7" name="Freeform 313">
              <a:extLst>
                <a:ext uri="{FF2B5EF4-FFF2-40B4-BE49-F238E27FC236}">
                  <a16:creationId xmlns:a16="http://schemas.microsoft.com/office/drawing/2014/main" id="{24EF1A90-E305-4164-B31C-A4ADD2449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506"/>
              <a:ext cx="681" cy="511"/>
            </a:xfrm>
            <a:custGeom>
              <a:avLst/>
              <a:gdLst>
                <a:gd name="T0" fmla="*/ 681 w 681"/>
                <a:gd name="T1" fmla="*/ 57 h 511"/>
                <a:gd name="T2" fmla="*/ 681 w 681"/>
                <a:gd name="T3" fmla="*/ 284 h 511"/>
                <a:gd name="T4" fmla="*/ 624 w 681"/>
                <a:gd name="T5" fmla="*/ 284 h 511"/>
                <a:gd name="T6" fmla="*/ 624 w 681"/>
                <a:gd name="T7" fmla="*/ 511 h 511"/>
                <a:gd name="T8" fmla="*/ 567 w 681"/>
                <a:gd name="T9" fmla="*/ 511 h 511"/>
                <a:gd name="T10" fmla="*/ 567 w 681"/>
                <a:gd name="T11" fmla="*/ 340 h 511"/>
                <a:gd name="T12" fmla="*/ 511 w 681"/>
                <a:gd name="T13" fmla="*/ 340 h 511"/>
                <a:gd name="T14" fmla="*/ 511 w 681"/>
                <a:gd name="T15" fmla="*/ 284 h 511"/>
                <a:gd name="T16" fmla="*/ 397 w 681"/>
                <a:gd name="T17" fmla="*/ 284 h 511"/>
                <a:gd name="T18" fmla="*/ 397 w 681"/>
                <a:gd name="T19" fmla="*/ 340 h 511"/>
                <a:gd name="T20" fmla="*/ 227 w 681"/>
                <a:gd name="T21" fmla="*/ 340 h 511"/>
                <a:gd name="T22" fmla="*/ 227 w 681"/>
                <a:gd name="T23" fmla="*/ 114 h 511"/>
                <a:gd name="T24" fmla="*/ 0 w 681"/>
                <a:gd name="T25" fmla="*/ 114 h 511"/>
                <a:gd name="T26" fmla="*/ 0 w 681"/>
                <a:gd name="T27" fmla="*/ 57 h 511"/>
                <a:gd name="T28" fmla="*/ 57 w 681"/>
                <a:gd name="T29" fmla="*/ 57 h 511"/>
                <a:gd name="T30" fmla="*/ 57 w 681"/>
                <a:gd name="T31" fmla="*/ 0 h 511"/>
                <a:gd name="T32" fmla="*/ 171 w 681"/>
                <a:gd name="T33" fmla="*/ 0 h 511"/>
                <a:gd name="T34" fmla="*/ 171 w 681"/>
                <a:gd name="T35" fmla="*/ 57 h 511"/>
                <a:gd name="T36" fmla="*/ 397 w 681"/>
                <a:gd name="T37" fmla="*/ 57 h 511"/>
                <a:gd name="T38" fmla="*/ 397 w 681"/>
                <a:gd name="T39" fmla="*/ 170 h 511"/>
                <a:gd name="T40" fmla="*/ 511 w 681"/>
                <a:gd name="T41" fmla="*/ 170 h 511"/>
                <a:gd name="T42" fmla="*/ 511 w 681"/>
                <a:gd name="T43" fmla="*/ 57 h 511"/>
                <a:gd name="T44" fmla="*/ 681 w 681"/>
                <a:gd name="T45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1">
                  <a:moveTo>
                    <a:pt x="681" y="57"/>
                  </a:moveTo>
                  <a:lnTo>
                    <a:pt x="681" y="284"/>
                  </a:lnTo>
                  <a:lnTo>
                    <a:pt x="624" y="28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681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8" name="Freeform 314">
              <a:extLst>
                <a:ext uri="{FF2B5EF4-FFF2-40B4-BE49-F238E27FC236}">
                  <a16:creationId xmlns:a16="http://schemas.microsoft.com/office/drawing/2014/main" id="{E80B0E0A-F674-4EF6-988D-8FEFC04C0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620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57 w 340"/>
                <a:gd name="T3" fmla="*/ 0 h 453"/>
                <a:gd name="T4" fmla="*/ 57 w 340"/>
                <a:gd name="T5" fmla="*/ 340 h 453"/>
                <a:gd name="T6" fmla="*/ 0 w 340"/>
                <a:gd name="T7" fmla="*/ 340 h 453"/>
                <a:gd name="T8" fmla="*/ 0 w 340"/>
                <a:gd name="T9" fmla="*/ 453 h 453"/>
                <a:gd name="T10" fmla="*/ 227 w 340"/>
                <a:gd name="T11" fmla="*/ 453 h 453"/>
                <a:gd name="T12" fmla="*/ 227 w 340"/>
                <a:gd name="T13" fmla="*/ 397 h 453"/>
                <a:gd name="T14" fmla="*/ 284 w 340"/>
                <a:gd name="T15" fmla="*/ 397 h 453"/>
                <a:gd name="T16" fmla="*/ 284 w 340"/>
                <a:gd name="T17" fmla="*/ 283 h 453"/>
                <a:gd name="T18" fmla="*/ 340 w 340"/>
                <a:gd name="T19" fmla="*/ 283 h 453"/>
                <a:gd name="T20" fmla="*/ 340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57" y="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9" name="Freeform 315">
              <a:extLst>
                <a:ext uri="{FF2B5EF4-FFF2-40B4-BE49-F238E27FC236}">
                  <a16:creationId xmlns:a16="http://schemas.microsoft.com/office/drawing/2014/main" id="{2B0C6F37-A88C-4541-B952-A78FBFFA7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903"/>
              <a:ext cx="283" cy="227"/>
            </a:xfrm>
            <a:custGeom>
              <a:avLst/>
              <a:gdLst>
                <a:gd name="T0" fmla="*/ 283 w 283"/>
                <a:gd name="T1" fmla="*/ 57 h 227"/>
                <a:gd name="T2" fmla="*/ 226 w 283"/>
                <a:gd name="T3" fmla="*/ 57 h 227"/>
                <a:gd name="T4" fmla="*/ 226 w 283"/>
                <a:gd name="T5" fmla="*/ 0 h 227"/>
                <a:gd name="T6" fmla="*/ 0 w 283"/>
                <a:gd name="T7" fmla="*/ 0 h 227"/>
                <a:gd name="T8" fmla="*/ 0 w 283"/>
                <a:gd name="T9" fmla="*/ 114 h 227"/>
                <a:gd name="T10" fmla="*/ 56 w 283"/>
                <a:gd name="T11" fmla="*/ 114 h 227"/>
                <a:gd name="T12" fmla="*/ 56 w 283"/>
                <a:gd name="T13" fmla="*/ 170 h 227"/>
                <a:gd name="T14" fmla="*/ 113 w 283"/>
                <a:gd name="T15" fmla="*/ 170 h 227"/>
                <a:gd name="T16" fmla="*/ 113 w 283"/>
                <a:gd name="T17" fmla="*/ 227 h 227"/>
                <a:gd name="T18" fmla="*/ 283 w 283"/>
                <a:gd name="T19" fmla="*/ 227 h 227"/>
                <a:gd name="T20" fmla="*/ 283 w 283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0" name="Freeform 316">
              <a:extLst>
                <a:ext uri="{FF2B5EF4-FFF2-40B4-BE49-F238E27FC236}">
                  <a16:creationId xmlns:a16="http://schemas.microsoft.com/office/drawing/2014/main" id="{FF7D9423-EB0E-470C-B653-47BC96BF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336"/>
              <a:ext cx="624" cy="624"/>
            </a:xfrm>
            <a:custGeom>
              <a:avLst/>
              <a:gdLst>
                <a:gd name="T0" fmla="*/ 624 w 624"/>
                <a:gd name="T1" fmla="*/ 0 h 624"/>
                <a:gd name="T2" fmla="*/ 454 w 624"/>
                <a:gd name="T3" fmla="*/ 0 h 624"/>
                <a:gd name="T4" fmla="*/ 454 w 624"/>
                <a:gd name="T5" fmla="*/ 114 h 624"/>
                <a:gd name="T6" fmla="*/ 171 w 624"/>
                <a:gd name="T7" fmla="*/ 114 h 624"/>
                <a:gd name="T8" fmla="*/ 171 w 624"/>
                <a:gd name="T9" fmla="*/ 57 h 624"/>
                <a:gd name="T10" fmla="*/ 57 w 624"/>
                <a:gd name="T11" fmla="*/ 57 h 624"/>
                <a:gd name="T12" fmla="*/ 57 w 624"/>
                <a:gd name="T13" fmla="*/ 170 h 624"/>
                <a:gd name="T14" fmla="*/ 0 w 624"/>
                <a:gd name="T15" fmla="*/ 170 h 624"/>
                <a:gd name="T16" fmla="*/ 0 w 624"/>
                <a:gd name="T17" fmla="*/ 227 h 624"/>
                <a:gd name="T18" fmla="*/ 284 w 624"/>
                <a:gd name="T19" fmla="*/ 227 h 624"/>
                <a:gd name="T20" fmla="*/ 284 w 624"/>
                <a:gd name="T21" fmla="*/ 340 h 624"/>
                <a:gd name="T22" fmla="*/ 227 w 624"/>
                <a:gd name="T23" fmla="*/ 340 h 624"/>
                <a:gd name="T24" fmla="*/ 227 w 624"/>
                <a:gd name="T25" fmla="*/ 567 h 624"/>
                <a:gd name="T26" fmla="*/ 397 w 624"/>
                <a:gd name="T27" fmla="*/ 567 h 624"/>
                <a:gd name="T28" fmla="*/ 397 w 624"/>
                <a:gd name="T29" fmla="*/ 624 h 624"/>
                <a:gd name="T30" fmla="*/ 511 w 624"/>
                <a:gd name="T31" fmla="*/ 624 h 624"/>
                <a:gd name="T32" fmla="*/ 511 w 624"/>
                <a:gd name="T33" fmla="*/ 284 h 624"/>
                <a:gd name="T34" fmla="*/ 567 w 624"/>
                <a:gd name="T35" fmla="*/ 284 h 624"/>
                <a:gd name="T36" fmla="*/ 567 w 624"/>
                <a:gd name="T37" fmla="*/ 227 h 624"/>
                <a:gd name="T38" fmla="*/ 624 w 624"/>
                <a:gd name="T39" fmla="*/ 227 h 624"/>
                <a:gd name="T40" fmla="*/ 624 w 624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624">
                  <a:moveTo>
                    <a:pt x="624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11" y="624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1" name="Freeform 317">
              <a:extLst>
                <a:ext uri="{FF2B5EF4-FFF2-40B4-BE49-F238E27FC236}">
                  <a16:creationId xmlns:a16="http://schemas.microsoft.com/office/drawing/2014/main" id="{62087A64-05D1-40BC-AC9A-5FD1A883C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883"/>
              <a:ext cx="1247" cy="680"/>
            </a:xfrm>
            <a:custGeom>
              <a:avLst/>
              <a:gdLst>
                <a:gd name="T0" fmla="*/ 1247 w 1247"/>
                <a:gd name="T1" fmla="*/ 283 h 680"/>
                <a:gd name="T2" fmla="*/ 1247 w 1247"/>
                <a:gd name="T3" fmla="*/ 567 h 680"/>
                <a:gd name="T4" fmla="*/ 964 w 1247"/>
                <a:gd name="T5" fmla="*/ 567 h 680"/>
                <a:gd name="T6" fmla="*/ 964 w 1247"/>
                <a:gd name="T7" fmla="*/ 510 h 680"/>
                <a:gd name="T8" fmla="*/ 850 w 1247"/>
                <a:gd name="T9" fmla="*/ 510 h 680"/>
                <a:gd name="T10" fmla="*/ 850 w 1247"/>
                <a:gd name="T11" fmla="*/ 623 h 680"/>
                <a:gd name="T12" fmla="*/ 793 w 1247"/>
                <a:gd name="T13" fmla="*/ 623 h 680"/>
                <a:gd name="T14" fmla="*/ 793 w 1247"/>
                <a:gd name="T15" fmla="*/ 680 h 680"/>
                <a:gd name="T16" fmla="*/ 567 w 1247"/>
                <a:gd name="T17" fmla="*/ 680 h 680"/>
                <a:gd name="T18" fmla="*/ 567 w 1247"/>
                <a:gd name="T19" fmla="*/ 623 h 680"/>
                <a:gd name="T20" fmla="*/ 453 w 1247"/>
                <a:gd name="T21" fmla="*/ 623 h 680"/>
                <a:gd name="T22" fmla="*/ 453 w 1247"/>
                <a:gd name="T23" fmla="*/ 680 h 680"/>
                <a:gd name="T24" fmla="*/ 283 w 1247"/>
                <a:gd name="T25" fmla="*/ 680 h 680"/>
                <a:gd name="T26" fmla="*/ 283 w 1247"/>
                <a:gd name="T27" fmla="*/ 623 h 680"/>
                <a:gd name="T28" fmla="*/ 0 w 1247"/>
                <a:gd name="T29" fmla="*/ 623 h 680"/>
                <a:gd name="T30" fmla="*/ 0 w 1247"/>
                <a:gd name="T31" fmla="*/ 567 h 680"/>
                <a:gd name="T32" fmla="*/ 113 w 1247"/>
                <a:gd name="T33" fmla="*/ 567 h 680"/>
                <a:gd name="T34" fmla="*/ 113 w 1247"/>
                <a:gd name="T35" fmla="*/ 56 h 680"/>
                <a:gd name="T36" fmla="*/ 283 w 1247"/>
                <a:gd name="T37" fmla="*/ 56 h 680"/>
                <a:gd name="T38" fmla="*/ 283 w 1247"/>
                <a:gd name="T39" fmla="*/ 0 h 680"/>
                <a:gd name="T40" fmla="*/ 737 w 1247"/>
                <a:gd name="T41" fmla="*/ 0 h 680"/>
                <a:gd name="T42" fmla="*/ 737 w 1247"/>
                <a:gd name="T43" fmla="*/ 56 h 680"/>
                <a:gd name="T44" fmla="*/ 850 w 1247"/>
                <a:gd name="T45" fmla="*/ 56 h 680"/>
                <a:gd name="T46" fmla="*/ 850 w 1247"/>
                <a:gd name="T47" fmla="*/ 113 h 680"/>
                <a:gd name="T48" fmla="*/ 907 w 1247"/>
                <a:gd name="T49" fmla="*/ 113 h 680"/>
                <a:gd name="T50" fmla="*/ 907 w 1247"/>
                <a:gd name="T51" fmla="*/ 170 h 680"/>
                <a:gd name="T52" fmla="*/ 964 w 1247"/>
                <a:gd name="T53" fmla="*/ 170 h 680"/>
                <a:gd name="T54" fmla="*/ 964 w 1247"/>
                <a:gd name="T55" fmla="*/ 226 h 680"/>
                <a:gd name="T56" fmla="*/ 1077 w 1247"/>
                <a:gd name="T57" fmla="*/ 226 h 680"/>
                <a:gd name="T58" fmla="*/ 1077 w 1247"/>
                <a:gd name="T59" fmla="*/ 283 h 680"/>
                <a:gd name="T60" fmla="*/ 1247 w 1247"/>
                <a:gd name="T6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680">
                  <a:moveTo>
                    <a:pt x="1247" y="283"/>
                  </a:moveTo>
                  <a:lnTo>
                    <a:pt x="1247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850" y="510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79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283" y="680"/>
                  </a:lnTo>
                  <a:lnTo>
                    <a:pt x="283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6"/>
                  </a:lnTo>
                  <a:lnTo>
                    <a:pt x="1077" y="226"/>
                  </a:lnTo>
                  <a:lnTo>
                    <a:pt x="1077" y="283"/>
                  </a:lnTo>
                  <a:lnTo>
                    <a:pt x="124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2" name="Freeform 318">
              <a:extLst>
                <a:ext uri="{FF2B5EF4-FFF2-40B4-BE49-F238E27FC236}">
                  <a16:creationId xmlns:a16="http://schemas.microsoft.com/office/drawing/2014/main" id="{ADE7EC1A-A917-42C3-B43D-A4259F187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5506"/>
              <a:ext cx="1077" cy="567"/>
            </a:xfrm>
            <a:custGeom>
              <a:avLst/>
              <a:gdLst>
                <a:gd name="T0" fmla="*/ 1077 w 1077"/>
                <a:gd name="T1" fmla="*/ 57 h 567"/>
                <a:gd name="T2" fmla="*/ 567 w 1077"/>
                <a:gd name="T3" fmla="*/ 57 h 567"/>
                <a:gd name="T4" fmla="*/ 567 w 1077"/>
                <a:gd name="T5" fmla="*/ 0 h 567"/>
                <a:gd name="T6" fmla="*/ 453 w 1077"/>
                <a:gd name="T7" fmla="*/ 0 h 567"/>
                <a:gd name="T8" fmla="*/ 453 w 1077"/>
                <a:gd name="T9" fmla="*/ 57 h 567"/>
                <a:gd name="T10" fmla="*/ 283 w 1077"/>
                <a:gd name="T11" fmla="*/ 57 h 567"/>
                <a:gd name="T12" fmla="*/ 283 w 1077"/>
                <a:gd name="T13" fmla="*/ 0 h 567"/>
                <a:gd name="T14" fmla="*/ 0 w 1077"/>
                <a:gd name="T15" fmla="*/ 0 h 567"/>
                <a:gd name="T16" fmla="*/ 0 w 1077"/>
                <a:gd name="T17" fmla="*/ 170 h 567"/>
                <a:gd name="T18" fmla="*/ 56 w 1077"/>
                <a:gd name="T19" fmla="*/ 170 h 567"/>
                <a:gd name="T20" fmla="*/ 56 w 1077"/>
                <a:gd name="T21" fmla="*/ 227 h 567"/>
                <a:gd name="T22" fmla="*/ 113 w 1077"/>
                <a:gd name="T23" fmla="*/ 227 h 567"/>
                <a:gd name="T24" fmla="*/ 113 w 1077"/>
                <a:gd name="T25" fmla="*/ 284 h 567"/>
                <a:gd name="T26" fmla="*/ 397 w 1077"/>
                <a:gd name="T27" fmla="*/ 284 h 567"/>
                <a:gd name="T28" fmla="*/ 397 w 1077"/>
                <a:gd name="T29" fmla="*/ 340 h 567"/>
                <a:gd name="T30" fmla="*/ 680 w 1077"/>
                <a:gd name="T31" fmla="*/ 340 h 567"/>
                <a:gd name="T32" fmla="*/ 680 w 1077"/>
                <a:gd name="T33" fmla="*/ 454 h 567"/>
                <a:gd name="T34" fmla="*/ 737 w 1077"/>
                <a:gd name="T35" fmla="*/ 454 h 567"/>
                <a:gd name="T36" fmla="*/ 737 w 1077"/>
                <a:gd name="T37" fmla="*/ 511 h 567"/>
                <a:gd name="T38" fmla="*/ 793 w 1077"/>
                <a:gd name="T39" fmla="*/ 511 h 567"/>
                <a:gd name="T40" fmla="*/ 793 w 1077"/>
                <a:gd name="T41" fmla="*/ 567 h 567"/>
                <a:gd name="T42" fmla="*/ 1020 w 1077"/>
                <a:gd name="T43" fmla="*/ 567 h 567"/>
                <a:gd name="T44" fmla="*/ 1020 w 1077"/>
                <a:gd name="T45" fmla="*/ 511 h 567"/>
                <a:gd name="T46" fmla="*/ 964 w 1077"/>
                <a:gd name="T47" fmla="*/ 511 h 567"/>
                <a:gd name="T48" fmla="*/ 964 w 1077"/>
                <a:gd name="T49" fmla="*/ 397 h 567"/>
                <a:gd name="T50" fmla="*/ 1020 w 1077"/>
                <a:gd name="T51" fmla="*/ 397 h 567"/>
                <a:gd name="T52" fmla="*/ 1020 w 1077"/>
                <a:gd name="T53" fmla="*/ 170 h 567"/>
                <a:gd name="T54" fmla="*/ 1077 w 1077"/>
                <a:gd name="T55" fmla="*/ 170 h 567"/>
                <a:gd name="T56" fmla="*/ 1077 w 1077"/>
                <a:gd name="T57" fmla="*/ 114 h 567"/>
                <a:gd name="T58" fmla="*/ 1077 w 1077"/>
                <a:gd name="T5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7" h="567">
                  <a:moveTo>
                    <a:pt x="1077" y="57"/>
                  </a:move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107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3" name="Freeform 319">
              <a:extLst>
                <a:ext uri="{FF2B5EF4-FFF2-40B4-BE49-F238E27FC236}">
                  <a16:creationId xmlns:a16="http://schemas.microsoft.com/office/drawing/2014/main" id="{888544E0-8725-4D8D-BC2F-2171BA4AF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790"/>
              <a:ext cx="1021" cy="1020"/>
            </a:xfrm>
            <a:custGeom>
              <a:avLst/>
              <a:gdLst>
                <a:gd name="T0" fmla="*/ 57 w 1021"/>
                <a:gd name="T1" fmla="*/ 0 h 1020"/>
                <a:gd name="T2" fmla="*/ 57 w 1021"/>
                <a:gd name="T3" fmla="*/ 113 h 1020"/>
                <a:gd name="T4" fmla="*/ 114 w 1021"/>
                <a:gd name="T5" fmla="*/ 113 h 1020"/>
                <a:gd name="T6" fmla="*/ 114 w 1021"/>
                <a:gd name="T7" fmla="*/ 340 h 1020"/>
                <a:gd name="T8" fmla="*/ 227 w 1021"/>
                <a:gd name="T9" fmla="*/ 340 h 1020"/>
                <a:gd name="T10" fmla="*/ 227 w 1021"/>
                <a:gd name="T11" fmla="*/ 567 h 1020"/>
                <a:gd name="T12" fmla="*/ 284 w 1021"/>
                <a:gd name="T13" fmla="*/ 567 h 1020"/>
                <a:gd name="T14" fmla="*/ 284 w 1021"/>
                <a:gd name="T15" fmla="*/ 680 h 1020"/>
                <a:gd name="T16" fmla="*/ 227 w 1021"/>
                <a:gd name="T17" fmla="*/ 680 h 1020"/>
                <a:gd name="T18" fmla="*/ 227 w 1021"/>
                <a:gd name="T19" fmla="*/ 737 h 1020"/>
                <a:gd name="T20" fmla="*/ 57 w 1021"/>
                <a:gd name="T21" fmla="*/ 737 h 1020"/>
                <a:gd name="T22" fmla="*/ 57 w 1021"/>
                <a:gd name="T23" fmla="*/ 794 h 1020"/>
                <a:gd name="T24" fmla="*/ 0 w 1021"/>
                <a:gd name="T25" fmla="*/ 794 h 1020"/>
                <a:gd name="T26" fmla="*/ 0 w 1021"/>
                <a:gd name="T27" fmla="*/ 964 h 1020"/>
                <a:gd name="T28" fmla="*/ 57 w 1021"/>
                <a:gd name="T29" fmla="*/ 964 h 1020"/>
                <a:gd name="T30" fmla="*/ 57 w 1021"/>
                <a:gd name="T31" fmla="*/ 1020 h 1020"/>
                <a:gd name="T32" fmla="*/ 284 w 1021"/>
                <a:gd name="T33" fmla="*/ 1020 h 1020"/>
                <a:gd name="T34" fmla="*/ 284 w 1021"/>
                <a:gd name="T35" fmla="*/ 964 h 1020"/>
                <a:gd name="T36" fmla="*/ 397 w 1021"/>
                <a:gd name="T37" fmla="*/ 964 h 1020"/>
                <a:gd name="T38" fmla="*/ 397 w 1021"/>
                <a:gd name="T39" fmla="*/ 907 h 1020"/>
                <a:gd name="T40" fmla="*/ 454 w 1021"/>
                <a:gd name="T41" fmla="*/ 907 h 1020"/>
                <a:gd name="T42" fmla="*/ 454 w 1021"/>
                <a:gd name="T43" fmla="*/ 964 h 1020"/>
                <a:gd name="T44" fmla="*/ 511 w 1021"/>
                <a:gd name="T45" fmla="*/ 964 h 1020"/>
                <a:gd name="T46" fmla="*/ 511 w 1021"/>
                <a:gd name="T47" fmla="*/ 1020 h 1020"/>
                <a:gd name="T48" fmla="*/ 567 w 1021"/>
                <a:gd name="T49" fmla="*/ 1020 h 1020"/>
                <a:gd name="T50" fmla="*/ 567 w 1021"/>
                <a:gd name="T51" fmla="*/ 964 h 1020"/>
                <a:gd name="T52" fmla="*/ 681 w 1021"/>
                <a:gd name="T53" fmla="*/ 964 h 1020"/>
                <a:gd name="T54" fmla="*/ 681 w 1021"/>
                <a:gd name="T55" fmla="*/ 794 h 1020"/>
                <a:gd name="T56" fmla="*/ 851 w 1021"/>
                <a:gd name="T57" fmla="*/ 794 h 1020"/>
                <a:gd name="T58" fmla="*/ 851 w 1021"/>
                <a:gd name="T59" fmla="*/ 737 h 1020"/>
                <a:gd name="T60" fmla="*/ 964 w 1021"/>
                <a:gd name="T61" fmla="*/ 737 h 1020"/>
                <a:gd name="T62" fmla="*/ 964 w 1021"/>
                <a:gd name="T63" fmla="*/ 453 h 1020"/>
                <a:gd name="T64" fmla="*/ 1021 w 1021"/>
                <a:gd name="T65" fmla="*/ 453 h 1020"/>
                <a:gd name="T66" fmla="*/ 1021 w 1021"/>
                <a:gd name="T67" fmla="*/ 283 h 1020"/>
                <a:gd name="T68" fmla="*/ 737 w 1021"/>
                <a:gd name="T69" fmla="*/ 283 h 1020"/>
                <a:gd name="T70" fmla="*/ 737 w 1021"/>
                <a:gd name="T71" fmla="*/ 227 h 1020"/>
                <a:gd name="T72" fmla="*/ 681 w 1021"/>
                <a:gd name="T73" fmla="*/ 227 h 1020"/>
                <a:gd name="T74" fmla="*/ 681 w 1021"/>
                <a:gd name="T75" fmla="*/ 170 h 1020"/>
                <a:gd name="T76" fmla="*/ 624 w 1021"/>
                <a:gd name="T77" fmla="*/ 170 h 1020"/>
                <a:gd name="T78" fmla="*/ 624 w 1021"/>
                <a:gd name="T79" fmla="*/ 56 h 1020"/>
                <a:gd name="T80" fmla="*/ 341 w 1021"/>
                <a:gd name="T81" fmla="*/ 56 h 1020"/>
                <a:gd name="T82" fmla="*/ 341 w 1021"/>
                <a:gd name="T83" fmla="*/ 0 h 1020"/>
                <a:gd name="T84" fmla="*/ 57 w 1021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020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284" y="1020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1" y="964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5" name="Freeform 321">
              <a:extLst>
                <a:ext uri="{FF2B5EF4-FFF2-40B4-BE49-F238E27FC236}">
                  <a16:creationId xmlns:a16="http://schemas.microsoft.com/office/drawing/2014/main" id="{9C0FFBDE-0F30-4B66-89A0-4752FAD6B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5620"/>
              <a:ext cx="1077" cy="964"/>
            </a:xfrm>
            <a:custGeom>
              <a:avLst/>
              <a:gdLst>
                <a:gd name="T0" fmla="*/ 793 w 1077"/>
                <a:gd name="T1" fmla="*/ 964 h 964"/>
                <a:gd name="T2" fmla="*/ 850 w 1077"/>
                <a:gd name="T3" fmla="*/ 964 h 964"/>
                <a:gd name="T4" fmla="*/ 850 w 1077"/>
                <a:gd name="T5" fmla="*/ 907 h 964"/>
                <a:gd name="T6" fmla="*/ 1020 w 1077"/>
                <a:gd name="T7" fmla="*/ 907 h 964"/>
                <a:gd name="T8" fmla="*/ 1020 w 1077"/>
                <a:gd name="T9" fmla="*/ 850 h 964"/>
                <a:gd name="T10" fmla="*/ 1077 w 1077"/>
                <a:gd name="T11" fmla="*/ 850 h 964"/>
                <a:gd name="T12" fmla="*/ 1077 w 1077"/>
                <a:gd name="T13" fmla="*/ 737 h 964"/>
                <a:gd name="T14" fmla="*/ 1020 w 1077"/>
                <a:gd name="T15" fmla="*/ 737 h 964"/>
                <a:gd name="T16" fmla="*/ 1020 w 1077"/>
                <a:gd name="T17" fmla="*/ 510 h 964"/>
                <a:gd name="T18" fmla="*/ 907 w 1077"/>
                <a:gd name="T19" fmla="*/ 510 h 964"/>
                <a:gd name="T20" fmla="*/ 907 w 1077"/>
                <a:gd name="T21" fmla="*/ 283 h 964"/>
                <a:gd name="T22" fmla="*/ 850 w 1077"/>
                <a:gd name="T23" fmla="*/ 283 h 964"/>
                <a:gd name="T24" fmla="*/ 850 w 1077"/>
                <a:gd name="T25" fmla="*/ 113 h 964"/>
                <a:gd name="T26" fmla="*/ 793 w 1077"/>
                <a:gd name="T27" fmla="*/ 113 h 964"/>
                <a:gd name="T28" fmla="*/ 793 w 1077"/>
                <a:gd name="T29" fmla="*/ 56 h 964"/>
                <a:gd name="T30" fmla="*/ 737 w 1077"/>
                <a:gd name="T31" fmla="*/ 56 h 964"/>
                <a:gd name="T32" fmla="*/ 737 w 1077"/>
                <a:gd name="T33" fmla="*/ 0 h 964"/>
                <a:gd name="T34" fmla="*/ 623 w 1077"/>
                <a:gd name="T35" fmla="*/ 0 h 964"/>
                <a:gd name="T36" fmla="*/ 623 w 1077"/>
                <a:gd name="T37" fmla="*/ 226 h 964"/>
                <a:gd name="T38" fmla="*/ 567 w 1077"/>
                <a:gd name="T39" fmla="*/ 226 h 964"/>
                <a:gd name="T40" fmla="*/ 567 w 1077"/>
                <a:gd name="T41" fmla="*/ 283 h 964"/>
                <a:gd name="T42" fmla="*/ 453 w 1077"/>
                <a:gd name="T43" fmla="*/ 283 h 964"/>
                <a:gd name="T44" fmla="*/ 453 w 1077"/>
                <a:gd name="T45" fmla="*/ 340 h 964"/>
                <a:gd name="T46" fmla="*/ 0 w 1077"/>
                <a:gd name="T47" fmla="*/ 340 h 964"/>
                <a:gd name="T48" fmla="*/ 0 w 1077"/>
                <a:gd name="T49" fmla="*/ 510 h 964"/>
                <a:gd name="T50" fmla="*/ 56 w 1077"/>
                <a:gd name="T51" fmla="*/ 510 h 964"/>
                <a:gd name="T52" fmla="*/ 56 w 1077"/>
                <a:gd name="T53" fmla="*/ 680 h 964"/>
                <a:gd name="T54" fmla="*/ 0 w 1077"/>
                <a:gd name="T55" fmla="*/ 680 h 964"/>
                <a:gd name="T56" fmla="*/ 0 w 1077"/>
                <a:gd name="T57" fmla="*/ 793 h 964"/>
                <a:gd name="T58" fmla="*/ 56 w 1077"/>
                <a:gd name="T59" fmla="*/ 793 h 964"/>
                <a:gd name="T60" fmla="*/ 56 w 1077"/>
                <a:gd name="T61" fmla="*/ 850 h 964"/>
                <a:gd name="T62" fmla="*/ 170 w 1077"/>
                <a:gd name="T63" fmla="*/ 850 h 964"/>
                <a:gd name="T64" fmla="*/ 170 w 1077"/>
                <a:gd name="T65" fmla="*/ 907 h 964"/>
                <a:gd name="T66" fmla="*/ 453 w 1077"/>
                <a:gd name="T67" fmla="*/ 907 h 964"/>
                <a:gd name="T68" fmla="*/ 453 w 1077"/>
                <a:gd name="T69" fmla="*/ 850 h 964"/>
                <a:gd name="T70" fmla="*/ 510 w 1077"/>
                <a:gd name="T71" fmla="*/ 850 h 964"/>
                <a:gd name="T72" fmla="*/ 510 w 1077"/>
                <a:gd name="T73" fmla="*/ 793 h 964"/>
                <a:gd name="T74" fmla="*/ 567 w 1077"/>
                <a:gd name="T75" fmla="*/ 793 h 964"/>
                <a:gd name="T76" fmla="*/ 567 w 1077"/>
                <a:gd name="T77" fmla="*/ 850 h 964"/>
                <a:gd name="T78" fmla="*/ 623 w 1077"/>
                <a:gd name="T79" fmla="*/ 850 h 964"/>
                <a:gd name="T80" fmla="*/ 623 w 1077"/>
                <a:gd name="T81" fmla="*/ 907 h 964"/>
                <a:gd name="T82" fmla="*/ 737 w 1077"/>
                <a:gd name="T83" fmla="*/ 907 h 964"/>
                <a:gd name="T84" fmla="*/ 737 w 1077"/>
                <a:gd name="T85" fmla="*/ 964 h 964"/>
                <a:gd name="T86" fmla="*/ 793 w 107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964">
                  <a:moveTo>
                    <a:pt x="793" y="964"/>
                  </a:moveTo>
                  <a:lnTo>
                    <a:pt x="850" y="964"/>
                  </a:lnTo>
                  <a:lnTo>
                    <a:pt x="850" y="907"/>
                  </a:lnTo>
                  <a:lnTo>
                    <a:pt x="1020" y="907"/>
                  </a:lnTo>
                  <a:lnTo>
                    <a:pt x="1020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020" y="737"/>
                  </a:lnTo>
                  <a:lnTo>
                    <a:pt x="1020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6"/>
                  </a:lnTo>
                  <a:lnTo>
                    <a:pt x="737" y="56"/>
                  </a:lnTo>
                  <a:lnTo>
                    <a:pt x="737" y="0"/>
                  </a:lnTo>
                  <a:lnTo>
                    <a:pt x="623" y="0"/>
                  </a:lnTo>
                  <a:lnTo>
                    <a:pt x="623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623" y="850"/>
                  </a:lnTo>
                  <a:lnTo>
                    <a:pt x="623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793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08" name="Group 324">
            <a:extLst>
              <a:ext uri="{FF2B5EF4-FFF2-40B4-BE49-F238E27FC236}">
                <a16:creationId xmlns:a16="http://schemas.microsoft.com/office/drawing/2014/main" id="{B3D22C93-6FF9-466E-8965-D66BD8700489}"/>
              </a:ext>
            </a:extLst>
          </p:cNvPr>
          <p:cNvGrpSpPr>
            <a:grpSpLocks/>
          </p:cNvGrpSpPr>
          <p:nvPr/>
        </p:nvGrpSpPr>
        <p:grpSpPr bwMode="auto">
          <a:xfrm>
            <a:off x="2605088" y="9463088"/>
            <a:ext cx="530225" cy="133350"/>
            <a:chOff x="1039" y="2727"/>
            <a:chExt cx="334" cy="84"/>
          </a:xfrm>
        </p:grpSpPr>
        <p:sp>
          <p:nvSpPr>
            <p:cNvPr id="16709" name="WordArt 325">
              <a:extLst>
                <a:ext uri="{FF2B5EF4-FFF2-40B4-BE49-F238E27FC236}">
                  <a16:creationId xmlns:a16="http://schemas.microsoft.com/office/drawing/2014/main" id="{0885BE14-B3C1-4829-8629-1D66D3696C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33A6086F-93A2-4E68-8F0E-6E60107D17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16711" name="Group 327">
            <a:extLst>
              <a:ext uri="{FF2B5EF4-FFF2-40B4-BE49-F238E27FC236}">
                <a16:creationId xmlns:a16="http://schemas.microsoft.com/office/drawing/2014/main" id="{BB1050AC-B55F-4B8F-91D8-00C90D23FE0D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515350"/>
            <a:ext cx="396875" cy="133350"/>
            <a:chOff x="245" y="2727"/>
            <a:chExt cx="250" cy="84"/>
          </a:xfrm>
        </p:grpSpPr>
        <p:sp>
          <p:nvSpPr>
            <p:cNvPr id="16712" name="WordArt 328">
              <a:extLst>
                <a:ext uri="{FF2B5EF4-FFF2-40B4-BE49-F238E27FC236}">
                  <a16:creationId xmlns:a16="http://schemas.microsoft.com/office/drawing/2014/main" id="{8EC0B234-1F86-4005-966F-9209DCEB9C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E97FF902-474A-4ACC-959D-E2FCF788D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16714" name="Group 330">
            <a:extLst>
              <a:ext uri="{FF2B5EF4-FFF2-40B4-BE49-F238E27FC236}">
                <a16:creationId xmlns:a16="http://schemas.microsoft.com/office/drawing/2014/main" id="{BD70C1C5-E232-4A4C-B02E-091D17498D94}"/>
              </a:ext>
            </a:extLst>
          </p:cNvPr>
          <p:cNvGrpSpPr>
            <a:grpSpLocks/>
          </p:cNvGrpSpPr>
          <p:nvPr/>
        </p:nvGrpSpPr>
        <p:grpSpPr bwMode="auto">
          <a:xfrm>
            <a:off x="3446463" y="6940550"/>
            <a:ext cx="274637" cy="133350"/>
            <a:chOff x="1606" y="1820"/>
            <a:chExt cx="173" cy="84"/>
          </a:xfrm>
        </p:grpSpPr>
        <p:sp>
          <p:nvSpPr>
            <p:cNvPr id="16715" name="WordArt 331">
              <a:extLst>
                <a:ext uri="{FF2B5EF4-FFF2-40B4-BE49-F238E27FC236}">
                  <a16:creationId xmlns:a16="http://schemas.microsoft.com/office/drawing/2014/main" id="{49ED83D7-089C-4071-9DB1-2C75C3A991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294311EF-3AEB-4F67-AD08-41C139AF2B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16717" name="Group 333">
            <a:extLst>
              <a:ext uri="{FF2B5EF4-FFF2-40B4-BE49-F238E27FC236}">
                <a16:creationId xmlns:a16="http://schemas.microsoft.com/office/drawing/2014/main" id="{FC56B5FF-89E5-4BCA-8E01-35D774392894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10650"/>
            <a:ext cx="396875" cy="133350"/>
            <a:chOff x="585" y="2727"/>
            <a:chExt cx="250" cy="84"/>
          </a:xfrm>
        </p:grpSpPr>
        <p:sp>
          <p:nvSpPr>
            <p:cNvPr id="16718" name="WordArt 334">
              <a:extLst>
                <a:ext uri="{FF2B5EF4-FFF2-40B4-BE49-F238E27FC236}">
                  <a16:creationId xmlns:a16="http://schemas.microsoft.com/office/drawing/2014/main" id="{60C84AD1-8333-40B3-8C13-F94508ED33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3DE1E800-6DED-4F2F-838D-3E0CE8B97C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16720" name="Group 336">
            <a:extLst>
              <a:ext uri="{FF2B5EF4-FFF2-40B4-BE49-F238E27FC236}">
                <a16:creationId xmlns:a16="http://schemas.microsoft.com/office/drawing/2014/main" id="{E582EDEE-C901-4FF9-A42C-54C0DF9CBEAD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391400"/>
            <a:ext cx="530225" cy="133350"/>
            <a:chOff x="1039" y="2871"/>
            <a:chExt cx="334" cy="84"/>
          </a:xfrm>
        </p:grpSpPr>
        <p:sp>
          <p:nvSpPr>
            <p:cNvPr id="16721" name="WordArt 337">
              <a:extLst>
                <a:ext uri="{FF2B5EF4-FFF2-40B4-BE49-F238E27FC236}">
                  <a16:creationId xmlns:a16="http://schemas.microsoft.com/office/drawing/2014/main" id="{B30F8D5F-B63D-4471-952B-D9D938EA2B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697CD8C1-8455-483D-9E93-04D8D66329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16723" name="Group 339">
            <a:extLst>
              <a:ext uri="{FF2B5EF4-FFF2-40B4-BE49-F238E27FC236}">
                <a16:creationId xmlns:a16="http://schemas.microsoft.com/office/drawing/2014/main" id="{A4733FF9-1357-45AA-9DEA-FC05CBCB4611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8921750"/>
            <a:ext cx="396875" cy="133350"/>
            <a:chOff x="245" y="2871"/>
            <a:chExt cx="250" cy="84"/>
          </a:xfrm>
        </p:grpSpPr>
        <p:sp>
          <p:nvSpPr>
            <p:cNvPr id="16724" name="WordArt 340">
              <a:extLst>
                <a:ext uri="{FF2B5EF4-FFF2-40B4-BE49-F238E27FC236}">
                  <a16:creationId xmlns:a16="http://schemas.microsoft.com/office/drawing/2014/main" id="{40FC014D-3251-480A-9C25-362441FB50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D613D8B9-4B44-42A4-BA9A-A4FF5BCCCC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16726" name="Group 342">
            <a:extLst>
              <a:ext uri="{FF2B5EF4-FFF2-40B4-BE49-F238E27FC236}">
                <a16:creationId xmlns:a16="http://schemas.microsoft.com/office/drawing/2014/main" id="{D02D9477-2C35-46EE-A10B-746387EBEFFE}"/>
              </a:ext>
            </a:extLst>
          </p:cNvPr>
          <p:cNvGrpSpPr>
            <a:grpSpLocks/>
          </p:cNvGrpSpPr>
          <p:nvPr/>
        </p:nvGrpSpPr>
        <p:grpSpPr bwMode="auto">
          <a:xfrm>
            <a:off x="4125913" y="4375150"/>
            <a:ext cx="396875" cy="133350"/>
            <a:chOff x="585" y="2871"/>
            <a:chExt cx="250" cy="84"/>
          </a:xfrm>
        </p:grpSpPr>
        <p:sp>
          <p:nvSpPr>
            <p:cNvPr id="16727" name="WordArt 343">
              <a:extLst>
                <a:ext uri="{FF2B5EF4-FFF2-40B4-BE49-F238E27FC236}">
                  <a16:creationId xmlns:a16="http://schemas.microsoft.com/office/drawing/2014/main" id="{73DF8C55-F785-4619-B754-D2FC86D074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2F5F9F4B-09AC-4BB7-B8BD-321C96781F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16729" name="Group 345">
            <a:extLst>
              <a:ext uri="{FF2B5EF4-FFF2-40B4-BE49-F238E27FC236}">
                <a16:creationId xmlns:a16="http://schemas.microsoft.com/office/drawing/2014/main" id="{A79357DC-90DF-4684-8A3F-CC2DFBFFA9D4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4240213"/>
            <a:ext cx="530225" cy="133350"/>
            <a:chOff x="1039" y="3067"/>
            <a:chExt cx="334" cy="84"/>
          </a:xfrm>
        </p:grpSpPr>
        <p:sp>
          <p:nvSpPr>
            <p:cNvPr id="16730" name="WordArt 346">
              <a:extLst>
                <a:ext uri="{FF2B5EF4-FFF2-40B4-BE49-F238E27FC236}">
                  <a16:creationId xmlns:a16="http://schemas.microsoft.com/office/drawing/2014/main" id="{4C58E7C9-53A9-4377-8F1D-A487F5D0A9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79534630-BDD2-4A11-B187-599B82B140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16732" name="Group 348">
            <a:extLst>
              <a:ext uri="{FF2B5EF4-FFF2-40B4-BE49-F238E27FC236}">
                <a16:creationId xmlns:a16="http://schemas.microsoft.com/office/drawing/2014/main" id="{C75CDC9B-7F91-493D-AD0D-C91BACC78401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4195763"/>
            <a:ext cx="396875" cy="133350"/>
            <a:chOff x="245" y="3067"/>
            <a:chExt cx="250" cy="84"/>
          </a:xfrm>
        </p:grpSpPr>
        <p:sp>
          <p:nvSpPr>
            <p:cNvPr id="16733" name="WordArt 349">
              <a:extLst>
                <a:ext uri="{FF2B5EF4-FFF2-40B4-BE49-F238E27FC236}">
                  <a16:creationId xmlns:a16="http://schemas.microsoft.com/office/drawing/2014/main" id="{87598F19-1622-4EAA-8674-C6483E9EC6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BBC1B24A-2F00-4D84-95E1-26D5BB5B5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16735" name="Group 351">
            <a:extLst>
              <a:ext uri="{FF2B5EF4-FFF2-40B4-BE49-F238E27FC236}">
                <a16:creationId xmlns:a16="http://schemas.microsoft.com/office/drawing/2014/main" id="{3C3BD128-EDEF-45E3-BC23-D956997749E9}"/>
              </a:ext>
            </a:extLst>
          </p:cNvPr>
          <p:cNvGrpSpPr>
            <a:grpSpLocks/>
          </p:cNvGrpSpPr>
          <p:nvPr/>
        </p:nvGrpSpPr>
        <p:grpSpPr bwMode="auto">
          <a:xfrm>
            <a:off x="7950200" y="6265863"/>
            <a:ext cx="396875" cy="131762"/>
            <a:chOff x="5008" y="3947"/>
            <a:chExt cx="250" cy="83"/>
          </a:xfrm>
        </p:grpSpPr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D270CC80-06D4-4732-A438-EABE312B1C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8" y="39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7832100D-5F4D-4E65-9388-1286D7D20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9" y="3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16738" name="Group 354">
            <a:extLst>
              <a:ext uri="{FF2B5EF4-FFF2-40B4-BE49-F238E27FC236}">
                <a16:creationId xmlns:a16="http://schemas.microsoft.com/office/drawing/2014/main" id="{59739AD0-1C8D-4BDB-B330-64CC0FAC7DB0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456238"/>
            <a:ext cx="396875" cy="133350"/>
            <a:chOff x="300" y="3294"/>
            <a:chExt cx="250" cy="84"/>
          </a:xfrm>
        </p:grpSpPr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B122C1B7-A730-4C31-9981-F58FC92D0A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250C5AF1-ECD5-4195-AF09-0C111837A8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16741" name="Group 357">
            <a:extLst>
              <a:ext uri="{FF2B5EF4-FFF2-40B4-BE49-F238E27FC236}">
                <a16:creationId xmlns:a16="http://schemas.microsoft.com/office/drawing/2014/main" id="{2DD1A3F2-D1FD-4BC0-8285-731D5B9CC44D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6670675"/>
            <a:ext cx="396875" cy="133350"/>
            <a:chOff x="640" y="3294"/>
            <a:chExt cx="250" cy="84"/>
          </a:xfrm>
        </p:grpSpPr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1F50327B-6A9D-47F4-AD17-2390934E64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FC7FC68E-7FED-43FF-B5E6-100AE59CFB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16744" name="Group 360">
            <a:extLst>
              <a:ext uri="{FF2B5EF4-FFF2-40B4-BE49-F238E27FC236}">
                <a16:creationId xmlns:a16="http://schemas.microsoft.com/office/drawing/2014/main" id="{0B4195D7-0BEF-4018-868E-364975DFCE6C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6356350"/>
            <a:ext cx="396875" cy="133350"/>
            <a:chOff x="300" y="3438"/>
            <a:chExt cx="250" cy="84"/>
          </a:xfrm>
        </p:grpSpPr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001FB165-D45F-4C4B-9D6B-31F488854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2760B28C-8F40-4170-8462-4E314F491A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16747" name="Group 363">
            <a:extLst>
              <a:ext uri="{FF2B5EF4-FFF2-40B4-BE49-F238E27FC236}">
                <a16:creationId xmlns:a16="http://schemas.microsoft.com/office/drawing/2014/main" id="{05B86C53-1E6C-4B70-B506-12C91E84D149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7031038"/>
            <a:ext cx="396875" cy="133350"/>
            <a:chOff x="640" y="3438"/>
            <a:chExt cx="250" cy="84"/>
          </a:xfrm>
        </p:grpSpPr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437514FF-A839-4AA3-B336-FB76174FE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925982EF-8FA0-4000-A981-EE1AB3EFFD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16750" name="Group 366">
            <a:extLst>
              <a:ext uri="{FF2B5EF4-FFF2-40B4-BE49-F238E27FC236}">
                <a16:creationId xmlns:a16="http://schemas.microsoft.com/office/drawing/2014/main" id="{D13D60CD-AAE4-457B-9186-B21FF8F95883}"/>
              </a:ext>
            </a:extLst>
          </p:cNvPr>
          <p:cNvGrpSpPr>
            <a:grpSpLocks/>
          </p:cNvGrpSpPr>
          <p:nvPr/>
        </p:nvGrpSpPr>
        <p:grpSpPr bwMode="auto">
          <a:xfrm>
            <a:off x="4630738" y="7661275"/>
            <a:ext cx="530225" cy="133350"/>
            <a:chOff x="1039" y="1820"/>
            <a:chExt cx="334" cy="84"/>
          </a:xfrm>
        </p:grpSpPr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5D0D99F6-A6FA-4F4B-BACD-A71AE00349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AE45394A-7D65-4692-A98B-C8EE26A95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16753" name="Group 369">
            <a:extLst>
              <a:ext uri="{FF2B5EF4-FFF2-40B4-BE49-F238E27FC236}">
                <a16:creationId xmlns:a16="http://schemas.microsoft.com/office/drawing/2014/main" id="{BE06FC8C-11D5-4DC8-AA79-A85F6440D568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480300"/>
            <a:ext cx="396875" cy="133350"/>
            <a:chOff x="245" y="1820"/>
            <a:chExt cx="250" cy="84"/>
          </a:xfrm>
        </p:grpSpPr>
        <p:sp>
          <p:nvSpPr>
            <p:cNvPr id="16754" name="WordArt 370">
              <a:extLst>
                <a:ext uri="{FF2B5EF4-FFF2-40B4-BE49-F238E27FC236}">
                  <a16:creationId xmlns:a16="http://schemas.microsoft.com/office/drawing/2014/main" id="{E334BB3E-1AB0-46AB-9E4B-ED77D0F81C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FA304CC2-1E89-4576-8A5B-4384362436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16756" name="Group 372">
            <a:extLst>
              <a:ext uri="{FF2B5EF4-FFF2-40B4-BE49-F238E27FC236}">
                <a16:creationId xmlns:a16="http://schemas.microsoft.com/office/drawing/2014/main" id="{9CD9F778-5798-46C1-B017-C7A0E4E46E29}"/>
              </a:ext>
            </a:extLst>
          </p:cNvPr>
          <p:cNvGrpSpPr>
            <a:grpSpLocks/>
          </p:cNvGrpSpPr>
          <p:nvPr/>
        </p:nvGrpSpPr>
        <p:grpSpPr bwMode="auto">
          <a:xfrm>
            <a:off x="4403725" y="8021638"/>
            <a:ext cx="396875" cy="133350"/>
            <a:chOff x="585" y="1820"/>
            <a:chExt cx="250" cy="84"/>
          </a:xfrm>
        </p:grpSpPr>
        <p:sp>
          <p:nvSpPr>
            <p:cNvPr id="16757" name="WordArt 373">
              <a:extLst>
                <a:ext uri="{FF2B5EF4-FFF2-40B4-BE49-F238E27FC236}">
                  <a16:creationId xmlns:a16="http://schemas.microsoft.com/office/drawing/2014/main" id="{1775622E-E320-41FC-8AAD-3051EB5189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09DD32D2-BD73-458A-9153-F5FEB4A6FE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16759" name="Group 375">
            <a:extLst>
              <a:ext uri="{FF2B5EF4-FFF2-40B4-BE49-F238E27FC236}">
                <a16:creationId xmlns:a16="http://schemas.microsoft.com/office/drawing/2014/main" id="{B32AEBBC-187C-44DF-9E67-D209723F2405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2439988"/>
            <a:ext cx="530225" cy="133350"/>
            <a:chOff x="1039" y="1964"/>
            <a:chExt cx="334" cy="84"/>
          </a:xfrm>
        </p:grpSpPr>
        <p:sp>
          <p:nvSpPr>
            <p:cNvPr id="16760" name="WordArt 376">
              <a:extLst>
                <a:ext uri="{FF2B5EF4-FFF2-40B4-BE49-F238E27FC236}">
                  <a16:creationId xmlns:a16="http://schemas.microsoft.com/office/drawing/2014/main" id="{E94E406C-FD47-48F5-89A6-A63EF7AB0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353E8F66-8994-4983-8579-E7CC79E57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16762" name="Group 378">
            <a:extLst>
              <a:ext uri="{FF2B5EF4-FFF2-40B4-BE49-F238E27FC236}">
                <a16:creationId xmlns:a16="http://schemas.microsoft.com/office/drawing/2014/main" id="{4FD6B33F-6A48-49A1-81EA-6B82D7266B8A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7121525"/>
            <a:ext cx="396875" cy="133350"/>
            <a:chOff x="245" y="1964"/>
            <a:chExt cx="250" cy="84"/>
          </a:xfrm>
        </p:grpSpPr>
        <p:sp>
          <p:nvSpPr>
            <p:cNvPr id="16763" name="WordArt 379">
              <a:extLst>
                <a:ext uri="{FF2B5EF4-FFF2-40B4-BE49-F238E27FC236}">
                  <a16:creationId xmlns:a16="http://schemas.microsoft.com/office/drawing/2014/main" id="{8566597F-810A-44EC-8A00-C07EE0243B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3F858A37-7301-4D35-83FE-F50CFD53AE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16765" name="Group 381">
            <a:extLst>
              <a:ext uri="{FF2B5EF4-FFF2-40B4-BE49-F238E27FC236}">
                <a16:creationId xmlns:a16="http://schemas.microsoft.com/office/drawing/2014/main" id="{ACFA9875-200E-4A7C-837F-0D77BF7389C6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480300"/>
            <a:ext cx="396875" cy="133350"/>
            <a:chOff x="585" y="1964"/>
            <a:chExt cx="250" cy="84"/>
          </a:xfrm>
        </p:grpSpPr>
        <p:sp>
          <p:nvSpPr>
            <p:cNvPr id="16766" name="WordArt 382">
              <a:extLst>
                <a:ext uri="{FF2B5EF4-FFF2-40B4-BE49-F238E27FC236}">
                  <a16:creationId xmlns:a16="http://schemas.microsoft.com/office/drawing/2014/main" id="{4131CDD9-AE37-4F3F-B819-028595DD8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B7083866-5920-466C-821B-EE44CD98FA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</p:grpSp>
      <p:grpSp>
        <p:nvGrpSpPr>
          <p:cNvPr id="16768" name="Group 384">
            <a:extLst>
              <a:ext uri="{FF2B5EF4-FFF2-40B4-BE49-F238E27FC236}">
                <a16:creationId xmlns:a16="http://schemas.microsoft.com/office/drawing/2014/main" id="{7A03996C-8B33-4990-A4D3-D019D70A388F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346950"/>
            <a:ext cx="530225" cy="133350"/>
            <a:chOff x="1039" y="2160"/>
            <a:chExt cx="334" cy="84"/>
          </a:xfrm>
        </p:grpSpPr>
        <p:sp>
          <p:nvSpPr>
            <p:cNvPr id="16769" name="WordArt 385">
              <a:extLst>
                <a:ext uri="{FF2B5EF4-FFF2-40B4-BE49-F238E27FC236}">
                  <a16:creationId xmlns:a16="http://schemas.microsoft.com/office/drawing/2014/main" id="{BE0649C9-9DB4-4378-9BE6-AB042F1AA4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8E81DDD7-1796-4BD4-ABB6-850A2B09AD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16771" name="Group 387">
            <a:extLst>
              <a:ext uri="{FF2B5EF4-FFF2-40B4-BE49-F238E27FC236}">
                <a16:creationId xmlns:a16="http://schemas.microsoft.com/office/drawing/2014/main" id="{FAF9EF3C-77CF-480A-955F-EB99C5AE9032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5680075"/>
            <a:ext cx="396875" cy="133350"/>
            <a:chOff x="245" y="2160"/>
            <a:chExt cx="250" cy="84"/>
          </a:xfrm>
        </p:grpSpPr>
        <p:sp>
          <p:nvSpPr>
            <p:cNvPr id="16772" name="WordArt 388">
              <a:extLst>
                <a:ext uri="{FF2B5EF4-FFF2-40B4-BE49-F238E27FC236}">
                  <a16:creationId xmlns:a16="http://schemas.microsoft.com/office/drawing/2014/main" id="{79F05137-3342-4E1F-91B4-C60A5CC4E1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C9A8E79A-766F-4C6E-AB97-D03FE35D75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16774" name="Group 390">
            <a:extLst>
              <a:ext uri="{FF2B5EF4-FFF2-40B4-BE49-F238E27FC236}">
                <a16:creationId xmlns:a16="http://schemas.microsoft.com/office/drawing/2014/main" id="{11D72766-DC89-46ED-80BE-00F60FB4025D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8877300"/>
            <a:ext cx="396875" cy="133350"/>
            <a:chOff x="585" y="2160"/>
            <a:chExt cx="250" cy="84"/>
          </a:xfrm>
        </p:grpSpPr>
        <p:sp>
          <p:nvSpPr>
            <p:cNvPr id="16775" name="WordArt 391">
              <a:extLst>
                <a:ext uri="{FF2B5EF4-FFF2-40B4-BE49-F238E27FC236}">
                  <a16:creationId xmlns:a16="http://schemas.microsoft.com/office/drawing/2014/main" id="{7BAAC629-E5CD-481D-88E0-616996136C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63082C97-4525-4624-BB50-2263B1A0E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16777" name="Group 393">
            <a:extLst>
              <a:ext uri="{FF2B5EF4-FFF2-40B4-BE49-F238E27FC236}">
                <a16:creationId xmlns:a16="http://schemas.microsoft.com/office/drawing/2014/main" id="{BF362C5C-80BA-49D3-B8D3-14C843BD8AFD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7121525"/>
            <a:ext cx="396875" cy="133350"/>
            <a:chOff x="300" y="2387"/>
            <a:chExt cx="250" cy="84"/>
          </a:xfrm>
        </p:grpSpPr>
        <p:sp>
          <p:nvSpPr>
            <p:cNvPr id="16778" name="WordArt 394">
              <a:extLst>
                <a:ext uri="{FF2B5EF4-FFF2-40B4-BE49-F238E27FC236}">
                  <a16:creationId xmlns:a16="http://schemas.microsoft.com/office/drawing/2014/main" id="{DD572D73-D391-4F73-B55A-DE1D221285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98CB75E0-D63D-4BB8-A49C-876BC249A1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16780" name="Group 396">
            <a:extLst>
              <a:ext uri="{FF2B5EF4-FFF2-40B4-BE49-F238E27FC236}">
                <a16:creationId xmlns:a16="http://schemas.microsoft.com/office/drawing/2014/main" id="{5B1149AE-9B48-4FF2-A946-1958833C44F0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9910763"/>
            <a:ext cx="396875" cy="133350"/>
            <a:chOff x="640" y="2387"/>
            <a:chExt cx="250" cy="84"/>
          </a:xfrm>
        </p:grpSpPr>
        <p:sp>
          <p:nvSpPr>
            <p:cNvPr id="16781" name="WordArt 397">
              <a:extLst>
                <a:ext uri="{FF2B5EF4-FFF2-40B4-BE49-F238E27FC236}">
                  <a16:creationId xmlns:a16="http://schemas.microsoft.com/office/drawing/2014/main" id="{2448E900-8801-4320-9763-240907C6C9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16782" name="WordArt 398">
              <a:extLst>
                <a:ext uri="{FF2B5EF4-FFF2-40B4-BE49-F238E27FC236}">
                  <a16:creationId xmlns:a16="http://schemas.microsoft.com/office/drawing/2014/main" id="{1AF1AB92-F797-4723-81BB-5C914E0D4B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16783" name="Group 399">
            <a:extLst>
              <a:ext uri="{FF2B5EF4-FFF2-40B4-BE49-F238E27FC236}">
                <a16:creationId xmlns:a16="http://schemas.microsoft.com/office/drawing/2014/main" id="{0548CA32-57DD-475C-95D8-B226398B69FF}"/>
              </a:ext>
            </a:extLst>
          </p:cNvPr>
          <p:cNvGrpSpPr>
            <a:grpSpLocks/>
          </p:cNvGrpSpPr>
          <p:nvPr/>
        </p:nvGrpSpPr>
        <p:grpSpPr bwMode="auto">
          <a:xfrm>
            <a:off x="5845175" y="6356350"/>
            <a:ext cx="530225" cy="133350"/>
            <a:chOff x="1096" y="2388"/>
            <a:chExt cx="334" cy="84"/>
          </a:xfrm>
        </p:grpSpPr>
        <p:sp>
          <p:nvSpPr>
            <p:cNvPr id="16784" name="WordArt 400">
              <a:extLst>
                <a:ext uri="{FF2B5EF4-FFF2-40B4-BE49-F238E27FC236}">
                  <a16:creationId xmlns:a16="http://schemas.microsoft.com/office/drawing/2014/main" id="{492E2E84-E773-4126-AA0E-4C5C304A28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16785" name="WordArt 401">
              <a:extLst>
                <a:ext uri="{FF2B5EF4-FFF2-40B4-BE49-F238E27FC236}">
                  <a16:creationId xmlns:a16="http://schemas.microsoft.com/office/drawing/2014/main" id="{828DB8A1-D0D8-4965-AD0C-75B736EAFF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16786" name="Group 402">
            <a:extLst>
              <a:ext uri="{FF2B5EF4-FFF2-40B4-BE49-F238E27FC236}">
                <a16:creationId xmlns:a16="http://schemas.microsoft.com/office/drawing/2014/main" id="{C04BAAEA-F345-4916-B601-2A467D019EDF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16787" name="WordArt 403">
              <a:extLst>
                <a:ext uri="{FF2B5EF4-FFF2-40B4-BE49-F238E27FC236}">
                  <a16:creationId xmlns:a16="http://schemas.microsoft.com/office/drawing/2014/main" id="{9FE1C1BF-3F53-40BE-AECA-365354D02D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16788" name="WordArt 404">
              <a:extLst>
                <a:ext uri="{FF2B5EF4-FFF2-40B4-BE49-F238E27FC236}">
                  <a16:creationId xmlns:a16="http://schemas.microsoft.com/office/drawing/2014/main" id="{4C90FE42-A59F-460A-8FCA-F7C8BBC0FB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16789" name="Group 405">
            <a:extLst>
              <a:ext uri="{FF2B5EF4-FFF2-40B4-BE49-F238E27FC236}">
                <a16:creationId xmlns:a16="http://schemas.microsoft.com/office/drawing/2014/main" id="{007C3672-9F47-4A1C-A9A5-AF253FEEB0AE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9821863"/>
            <a:ext cx="396875" cy="133350"/>
            <a:chOff x="300" y="2531"/>
            <a:chExt cx="250" cy="84"/>
          </a:xfrm>
        </p:grpSpPr>
        <p:sp>
          <p:nvSpPr>
            <p:cNvPr id="16790" name="WordArt 406">
              <a:extLst>
                <a:ext uri="{FF2B5EF4-FFF2-40B4-BE49-F238E27FC236}">
                  <a16:creationId xmlns:a16="http://schemas.microsoft.com/office/drawing/2014/main" id="{CECE0B3C-9A96-4F17-B87D-2D445C08A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16791" name="WordArt 407">
              <a:extLst>
                <a:ext uri="{FF2B5EF4-FFF2-40B4-BE49-F238E27FC236}">
                  <a16:creationId xmlns:a16="http://schemas.microsoft.com/office/drawing/2014/main" id="{570606EF-9883-4510-8827-5C24BB7DDE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16792" name="Group 408">
            <a:extLst>
              <a:ext uri="{FF2B5EF4-FFF2-40B4-BE49-F238E27FC236}">
                <a16:creationId xmlns:a16="http://schemas.microsoft.com/office/drawing/2014/main" id="{4BCF3564-01D2-41F9-BCED-8BBA7E53C5E1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070225"/>
            <a:ext cx="396875" cy="133350"/>
            <a:chOff x="640" y="2531"/>
            <a:chExt cx="250" cy="84"/>
          </a:xfrm>
        </p:grpSpPr>
        <p:sp>
          <p:nvSpPr>
            <p:cNvPr id="16793" name="WordArt 409">
              <a:extLst>
                <a:ext uri="{FF2B5EF4-FFF2-40B4-BE49-F238E27FC236}">
                  <a16:creationId xmlns:a16="http://schemas.microsoft.com/office/drawing/2014/main" id="{3EAAF3CE-C0A1-4B0F-9728-CF1561C8D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16794" name="WordArt 410">
              <a:extLst>
                <a:ext uri="{FF2B5EF4-FFF2-40B4-BE49-F238E27FC236}">
                  <a16:creationId xmlns:a16="http://schemas.microsoft.com/office/drawing/2014/main" id="{B95024C2-0D3E-4217-8644-806676C6C3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16795" name="Group 411">
            <a:extLst>
              <a:ext uri="{FF2B5EF4-FFF2-40B4-BE49-F238E27FC236}">
                <a16:creationId xmlns:a16="http://schemas.microsoft.com/office/drawing/2014/main" id="{4017CAE8-BCA1-4E47-A39F-3BDA61B4272C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901363"/>
            <a:ext cx="396875" cy="133350"/>
            <a:chOff x="245" y="4541"/>
            <a:chExt cx="250" cy="84"/>
          </a:xfrm>
        </p:grpSpPr>
        <p:sp>
          <p:nvSpPr>
            <p:cNvPr id="16796" name="WordArt 412">
              <a:extLst>
                <a:ext uri="{FF2B5EF4-FFF2-40B4-BE49-F238E27FC236}">
                  <a16:creationId xmlns:a16="http://schemas.microsoft.com/office/drawing/2014/main" id="{35FC3B24-0C79-428D-BFB1-77506826A0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16797" name="WordArt 413">
              <a:extLst>
                <a:ext uri="{FF2B5EF4-FFF2-40B4-BE49-F238E27FC236}">
                  <a16:creationId xmlns:a16="http://schemas.microsoft.com/office/drawing/2014/main" id="{613839AB-CB7B-4DB2-AFE4-CC9856367B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16798" name="Group 414">
            <a:extLst>
              <a:ext uri="{FF2B5EF4-FFF2-40B4-BE49-F238E27FC236}">
                <a16:creationId xmlns:a16="http://schemas.microsoft.com/office/drawing/2014/main" id="{89323650-DD7B-4B78-878D-885A1573173A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5815013"/>
            <a:ext cx="396875" cy="133350"/>
            <a:chOff x="245" y="3634"/>
            <a:chExt cx="250" cy="84"/>
          </a:xfrm>
        </p:grpSpPr>
        <p:sp>
          <p:nvSpPr>
            <p:cNvPr id="16799" name="WordArt 415">
              <a:extLst>
                <a:ext uri="{FF2B5EF4-FFF2-40B4-BE49-F238E27FC236}">
                  <a16:creationId xmlns:a16="http://schemas.microsoft.com/office/drawing/2014/main" id="{84DCD450-A332-4966-8C1C-1E9D88AE37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16800" name="WordArt 416">
              <a:extLst>
                <a:ext uri="{FF2B5EF4-FFF2-40B4-BE49-F238E27FC236}">
                  <a16:creationId xmlns:a16="http://schemas.microsoft.com/office/drawing/2014/main" id="{164797BD-1510-453B-8C8B-41956490B0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16801" name="Group 417">
            <a:extLst>
              <a:ext uri="{FF2B5EF4-FFF2-40B4-BE49-F238E27FC236}">
                <a16:creationId xmlns:a16="http://schemas.microsoft.com/office/drawing/2014/main" id="{AEDCFCE3-8BB5-4B51-8953-AC16D7972AA3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772150"/>
            <a:ext cx="396875" cy="133350"/>
            <a:chOff x="585" y="3634"/>
            <a:chExt cx="250" cy="84"/>
          </a:xfrm>
        </p:grpSpPr>
        <p:sp>
          <p:nvSpPr>
            <p:cNvPr id="16802" name="WordArt 418">
              <a:extLst>
                <a:ext uri="{FF2B5EF4-FFF2-40B4-BE49-F238E27FC236}">
                  <a16:creationId xmlns:a16="http://schemas.microsoft.com/office/drawing/2014/main" id="{F5F7619B-FE2A-4095-808D-F25243D53B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16803" name="WordArt 419">
              <a:extLst>
                <a:ext uri="{FF2B5EF4-FFF2-40B4-BE49-F238E27FC236}">
                  <a16:creationId xmlns:a16="http://schemas.microsoft.com/office/drawing/2014/main" id="{60544044-51B4-4B34-BD57-7FA87F15A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16804" name="Group 420">
            <a:extLst>
              <a:ext uri="{FF2B5EF4-FFF2-40B4-BE49-F238E27FC236}">
                <a16:creationId xmlns:a16="http://schemas.microsoft.com/office/drawing/2014/main" id="{45D9A579-3918-4093-A523-90B07903B23B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86363"/>
            <a:ext cx="396875" cy="133350"/>
            <a:chOff x="245" y="3778"/>
            <a:chExt cx="250" cy="84"/>
          </a:xfrm>
        </p:grpSpPr>
        <p:sp>
          <p:nvSpPr>
            <p:cNvPr id="16805" name="WordArt 421">
              <a:extLst>
                <a:ext uri="{FF2B5EF4-FFF2-40B4-BE49-F238E27FC236}">
                  <a16:creationId xmlns:a16="http://schemas.microsoft.com/office/drawing/2014/main" id="{BFF108FF-6F76-484B-BF31-7CBDFAC70B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16806" name="WordArt 422">
              <a:extLst>
                <a:ext uri="{FF2B5EF4-FFF2-40B4-BE49-F238E27FC236}">
                  <a16:creationId xmlns:a16="http://schemas.microsoft.com/office/drawing/2014/main" id="{DEBF1271-B853-44C1-9769-A82E88F863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16807" name="Group 423">
            <a:extLst>
              <a:ext uri="{FF2B5EF4-FFF2-40B4-BE49-F238E27FC236}">
                <a16:creationId xmlns:a16="http://schemas.microsoft.com/office/drawing/2014/main" id="{3BD35419-A676-417F-AA43-C7DCB8DA028B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175375"/>
            <a:ext cx="396875" cy="133350"/>
            <a:chOff x="585" y="3778"/>
            <a:chExt cx="250" cy="84"/>
          </a:xfrm>
        </p:grpSpPr>
        <p:sp>
          <p:nvSpPr>
            <p:cNvPr id="16808" name="WordArt 424">
              <a:extLst>
                <a:ext uri="{FF2B5EF4-FFF2-40B4-BE49-F238E27FC236}">
                  <a16:creationId xmlns:a16="http://schemas.microsoft.com/office/drawing/2014/main" id="{3F46DA22-E178-459A-869C-CE5BB6FFB9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16809" name="WordArt 425">
              <a:extLst>
                <a:ext uri="{FF2B5EF4-FFF2-40B4-BE49-F238E27FC236}">
                  <a16:creationId xmlns:a16="http://schemas.microsoft.com/office/drawing/2014/main" id="{B6D00C09-E4CD-4FFE-B730-CD6B91CD0E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16810" name="Group 426">
            <a:extLst>
              <a:ext uri="{FF2B5EF4-FFF2-40B4-BE49-F238E27FC236}">
                <a16:creationId xmlns:a16="http://schemas.microsoft.com/office/drawing/2014/main" id="{F242AAD4-FFA7-4BED-9CA5-2D73E29A9C2B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914900"/>
            <a:ext cx="396875" cy="133350"/>
            <a:chOff x="245" y="3974"/>
            <a:chExt cx="250" cy="84"/>
          </a:xfrm>
        </p:grpSpPr>
        <p:sp>
          <p:nvSpPr>
            <p:cNvPr id="16811" name="WordArt 427">
              <a:extLst>
                <a:ext uri="{FF2B5EF4-FFF2-40B4-BE49-F238E27FC236}">
                  <a16:creationId xmlns:a16="http://schemas.microsoft.com/office/drawing/2014/main" id="{5D736177-FB69-4ABA-BCCB-B8D8A7F30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16812" name="WordArt 428">
              <a:extLst>
                <a:ext uri="{FF2B5EF4-FFF2-40B4-BE49-F238E27FC236}">
                  <a16:creationId xmlns:a16="http://schemas.microsoft.com/office/drawing/2014/main" id="{A686D29C-A931-4132-9725-F1B9F5E994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16813" name="Group 429">
            <a:extLst>
              <a:ext uri="{FF2B5EF4-FFF2-40B4-BE49-F238E27FC236}">
                <a16:creationId xmlns:a16="http://schemas.microsoft.com/office/drawing/2014/main" id="{C4229940-3CC3-446A-8DA2-720A4A3A2A50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626225"/>
            <a:ext cx="396875" cy="133350"/>
            <a:chOff x="585" y="3974"/>
            <a:chExt cx="250" cy="84"/>
          </a:xfrm>
        </p:grpSpPr>
        <p:sp>
          <p:nvSpPr>
            <p:cNvPr id="16814" name="WordArt 430">
              <a:extLst>
                <a:ext uri="{FF2B5EF4-FFF2-40B4-BE49-F238E27FC236}">
                  <a16:creationId xmlns:a16="http://schemas.microsoft.com/office/drawing/2014/main" id="{BF5EF3FB-1BD0-4413-BFB9-746B2E752A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16815" name="WordArt 431">
              <a:extLst>
                <a:ext uri="{FF2B5EF4-FFF2-40B4-BE49-F238E27FC236}">
                  <a16:creationId xmlns:a16="http://schemas.microsoft.com/office/drawing/2014/main" id="{4CE52F0D-EC50-4EF3-88D5-AE134FEFDF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16816" name="Group 432">
            <a:extLst>
              <a:ext uri="{FF2B5EF4-FFF2-40B4-BE49-F238E27FC236}">
                <a16:creationId xmlns:a16="http://schemas.microsoft.com/office/drawing/2014/main" id="{B0C13586-586C-4072-9752-B0F153B5DCA7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10406063"/>
            <a:ext cx="396875" cy="133350"/>
            <a:chOff x="300" y="4201"/>
            <a:chExt cx="250" cy="84"/>
          </a:xfrm>
        </p:grpSpPr>
        <p:sp>
          <p:nvSpPr>
            <p:cNvPr id="16817" name="WordArt 433">
              <a:extLst>
                <a:ext uri="{FF2B5EF4-FFF2-40B4-BE49-F238E27FC236}">
                  <a16:creationId xmlns:a16="http://schemas.microsoft.com/office/drawing/2014/main" id="{FF8E0BF9-225B-4F95-A6BE-26625AC978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16818" name="WordArt 434">
              <a:extLst>
                <a:ext uri="{FF2B5EF4-FFF2-40B4-BE49-F238E27FC236}">
                  <a16:creationId xmlns:a16="http://schemas.microsoft.com/office/drawing/2014/main" id="{60CC2FF7-8810-4928-B6A1-301A11F80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16819" name="Group 435">
            <a:extLst>
              <a:ext uri="{FF2B5EF4-FFF2-40B4-BE49-F238E27FC236}">
                <a16:creationId xmlns:a16="http://schemas.microsoft.com/office/drawing/2014/main" id="{1BA260D9-F5A4-4397-A657-681D05ABDE46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596438"/>
            <a:ext cx="396875" cy="133350"/>
            <a:chOff x="640" y="4201"/>
            <a:chExt cx="250" cy="84"/>
          </a:xfrm>
        </p:grpSpPr>
        <p:sp>
          <p:nvSpPr>
            <p:cNvPr id="16820" name="WordArt 436">
              <a:extLst>
                <a:ext uri="{FF2B5EF4-FFF2-40B4-BE49-F238E27FC236}">
                  <a16:creationId xmlns:a16="http://schemas.microsoft.com/office/drawing/2014/main" id="{453809D7-424E-4512-A664-7B9604CAF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16821" name="WordArt 437">
              <a:extLst>
                <a:ext uri="{FF2B5EF4-FFF2-40B4-BE49-F238E27FC236}">
                  <a16:creationId xmlns:a16="http://schemas.microsoft.com/office/drawing/2014/main" id="{5EC5B1F4-A088-4D8C-8392-35CDB5C117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16822" name="Group 438">
            <a:extLst>
              <a:ext uri="{FF2B5EF4-FFF2-40B4-BE49-F238E27FC236}">
                <a16:creationId xmlns:a16="http://schemas.microsoft.com/office/drawing/2014/main" id="{A45CAEB7-B64A-4ECC-AE73-71B6A03FB0CF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47175"/>
            <a:ext cx="396875" cy="133350"/>
            <a:chOff x="300" y="4345"/>
            <a:chExt cx="250" cy="84"/>
          </a:xfrm>
        </p:grpSpPr>
        <p:sp>
          <p:nvSpPr>
            <p:cNvPr id="16823" name="WordArt 439">
              <a:extLst>
                <a:ext uri="{FF2B5EF4-FFF2-40B4-BE49-F238E27FC236}">
                  <a16:creationId xmlns:a16="http://schemas.microsoft.com/office/drawing/2014/main" id="{855F6485-909B-4F57-8E55-36FE4BB266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16824" name="WordArt 440">
              <a:extLst>
                <a:ext uri="{FF2B5EF4-FFF2-40B4-BE49-F238E27FC236}">
                  <a16:creationId xmlns:a16="http://schemas.microsoft.com/office/drawing/2014/main" id="{C9836F24-04C3-48BE-ABAA-8EB25DCDA1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16825" name="Group 441">
            <a:extLst>
              <a:ext uri="{FF2B5EF4-FFF2-40B4-BE49-F238E27FC236}">
                <a16:creationId xmlns:a16="http://schemas.microsoft.com/office/drawing/2014/main" id="{47D19A06-C9F9-4D58-B0FE-7E930D55BADA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8247063"/>
            <a:ext cx="396875" cy="133350"/>
            <a:chOff x="640" y="4345"/>
            <a:chExt cx="250" cy="84"/>
          </a:xfrm>
        </p:grpSpPr>
        <p:sp>
          <p:nvSpPr>
            <p:cNvPr id="16826" name="WordArt 442">
              <a:extLst>
                <a:ext uri="{FF2B5EF4-FFF2-40B4-BE49-F238E27FC236}">
                  <a16:creationId xmlns:a16="http://schemas.microsoft.com/office/drawing/2014/main" id="{516EB570-F331-4AB0-8395-A701B2AD9B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16827" name="WordArt 443">
              <a:extLst>
                <a:ext uri="{FF2B5EF4-FFF2-40B4-BE49-F238E27FC236}">
                  <a16:creationId xmlns:a16="http://schemas.microsoft.com/office/drawing/2014/main" id="{91A7EB93-83FD-4FB8-AFFD-BA588F54B6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36" name="Group 428">
            <a:extLst>
              <a:ext uri="{FF2B5EF4-FFF2-40B4-BE49-F238E27FC236}">
                <a16:creationId xmlns:a16="http://schemas.microsoft.com/office/drawing/2014/main" id="{C50591EF-F5AC-4F27-B29B-5CD468561AE7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539875"/>
            <a:ext cx="9359900" cy="10261600"/>
            <a:chOff x="76" y="970"/>
            <a:chExt cx="5896" cy="6464"/>
          </a:xfrm>
        </p:grpSpPr>
        <p:sp>
          <p:nvSpPr>
            <p:cNvPr id="17837" name="Freeform 429">
              <a:extLst>
                <a:ext uri="{FF2B5EF4-FFF2-40B4-BE49-F238E27FC236}">
                  <a16:creationId xmlns:a16="http://schemas.microsoft.com/office/drawing/2014/main" id="{D5D69598-3EF2-46A5-A1B7-39379C22C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166"/>
              <a:ext cx="681" cy="454"/>
            </a:xfrm>
            <a:custGeom>
              <a:avLst/>
              <a:gdLst>
                <a:gd name="T0" fmla="*/ 0 w 681"/>
                <a:gd name="T1" fmla="*/ 0 h 454"/>
                <a:gd name="T2" fmla="*/ 0 w 681"/>
                <a:gd name="T3" fmla="*/ 340 h 454"/>
                <a:gd name="T4" fmla="*/ 340 w 681"/>
                <a:gd name="T5" fmla="*/ 340 h 454"/>
                <a:gd name="T6" fmla="*/ 340 w 681"/>
                <a:gd name="T7" fmla="*/ 454 h 454"/>
                <a:gd name="T8" fmla="*/ 454 w 681"/>
                <a:gd name="T9" fmla="*/ 454 h 454"/>
                <a:gd name="T10" fmla="*/ 454 w 681"/>
                <a:gd name="T11" fmla="*/ 340 h 454"/>
                <a:gd name="T12" fmla="*/ 681 w 681"/>
                <a:gd name="T13" fmla="*/ 340 h 454"/>
                <a:gd name="T14" fmla="*/ 681 w 681"/>
                <a:gd name="T15" fmla="*/ 113 h 454"/>
                <a:gd name="T16" fmla="*/ 340 w 681"/>
                <a:gd name="T17" fmla="*/ 113 h 454"/>
                <a:gd name="T18" fmla="*/ 340 w 681"/>
                <a:gd name="T19" fmla="*/ 0 h 454"/>
                <a:gd name="T20" fmla="*/ 0 w 681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454">
                  <a:moveTo>
                    <a:pt x="0" y="0"/>
                  </a:moveTo>
                  <a:lnTo>
                    <a:pt x="0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38" name="Freeform 430">
              <a:extLst>
                <a:ext uri="{FF2B5EF4-FFF2-40B4-BE49-F238E27FC236}">
                  <a16:creationId xmlns:a16="http://schemas.microsoft.com/office/drawing/2014/main" id="{A238E9AF-49C2-43D4-8C7C-860BAE129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826"/>
              <a:ext cx="1248" cy="680"/>
            </a:xfrm>
            <a:custGeom>
              <a:avLst/>
              <a:gdLst>
                <a:gd name="T0" fmla="*/ 1248 w 1248"/>
                <a:gd name="T1" fmla="*/ 567 h 680"/>
                <a:gd name="T2" fmla="*/ 1134 w 1248"/>
                <a:gd name="T3" fmla="*/ 567 h 680"/>
                <a:gd name="T4" fmla="*/ 1134 w 1248"/>
                <a:gd name="T5" fmla="*/ 680 h 680"/>
                <a:gd name="T6" fmla="*/ 1021 w 1248"/>
                <a:gd name="T7" fmla="*/ 680 h 680"/>
                <a:gd name="T8" fmla="*/ 1021 w 1248"/>
                <a:gd name="T9" fmla="*/ 567 h 680"/>
                <a:gd name="T10" fmla="*/ 794 w 1248"/>
                <a:gd name="T11" fmla="*/ 567 h 680"/>
                <a:gd name="T12" fmla="*/ 794 w 1248"/>
                <a:gd name="T13" fmla="*/ 680 h 680"/>
                <a:gd name="T14" fmla="*/ 0 w 1248"/>
                <a:gd name="T15" fmla="*/ 680 h 680"/>
                <a:gd name="T16" fmla="*/ 0 w 1248"/>
                <a:gd name="T17" fmla="*/ 453 h 680"/>
                <a:gd name="T18" fmla="*/ 114 w 1248"/>
                <a:gd name="T19" fmla="*/ 453 h 680"/>
                <a:gd name="T20" fmla="*/ 114 w 1248"/>
                <a:gd name="T21" fmla="*/ 340 h 680"/>
                <a:gd name="T22" fmla="*/ 0 w 1248"/>
                <a:gd name="T23" fmla="*/ 340 h 680"/>
                <a:gd name="T24" fmla="*/ 0 w 1248"/>
                <a:gd name="T25" fmla="*/ 113 h 680"/>
                <a:gd name="T26" fmla="*/ 341 w 1248"/>
                <a:gd name="T27" fmla="*/ 113 h 680"/>
                <a:gd name="T28" fmla="*/ 341 w 1248"/>
                <a:gd name="T29" fmla="*/ 0 h 680"/>
                <a:gd name="T30" fmla="*/ 567 w 1248"/>
                <a:gd name="T31" fmla="*/ 0 h 680"/>
                <a:gd name="T32" fmla="*/ 567 w 1248"/>
                <a:gd name="T33" fmla="*/ 113 h 680"/>
                <a:gd name="T34" fmla="*/ 794 w 1248"/>
                <a:gd name="T35" fmla="*/ 113 h 680"/>
                <a:gd name="T36" fmla="*/ 794 w 1248"/>
                <a:gd name="T37" fmla="*/ 227 h 680"/>
                <a:gd name="T38" fmla="*/ 1021 w 1248"/>
                <a:gd name="T39" fmla="*/ 227 h 680"/>
                <a:gd name="T40" fmla="*/ 1021 w 1248"/>
                <a:gd name="T41" fmla="*/ 340 h 680"/>
                <a:gd name="T42" fmla="*/ 1134 w 1248"/>
                <a:gd name="T43" fmla="*/ 340 h 680"/>
                <a:gd name="T44" fmla="*/ 1134 w 1248"/>
                <a:gd name="T45" fmla="*/ 453 h 680"/>
                <a:gd name="T46" fmla="*/ 1248 w 1248"/>
                <a:gd name="T47" fmla="*/ 453 h 680"/>
                <a:gd name="T48" fmla="*/ 1248 w 1248"/>
                <a:gd name="T4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8" h="680">
                  <a:moveTo>
                    <a:pt x="1248" y="567"/>
                  </a:moveTo>
                  <a:lnTo>
                    <a:pt x="1134" y="56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248" y="453"/>
                  </a:lnTo>
                  <a:lnTo>
                    <a:pt x="1248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39" name="Freeform 431">
              <a:extLst>
                <a:ext uri="{FF2B5EF4-FFF2-40B4-BE49-F238E27FC236}">
                  <a16:creationId xmlns:a16="http://schemas.microsoft.com/office/drawing/2014/main" id="{01744D88-DE16-4593-90B5-D58B73144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5393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113 h 453"/>
                <a:gd name="T4" fmla="*/ 114 w 567"/>
                <a:gd name="T5" fmla="*/ 113 h 453"/>
                <a:gd name="T6" fmla="*/ 114 w 567"/>
                <a:gd name="T7" fmla="*/ 227 h 453"/>
                <a:gd name="T8" fmla="*/ 227 w 567"/>
                <a:gd name="T9" fmla="*/ 227 h 453"/>
                <a:gd name="T10" fmla="*/ 227 w 567"/>
                <a:gd name="T11" fmla="*/ 340 h 453"/>
                <a:gd name="T12" fmla="*/ 114 w 567"/>
                <a:gd name="T13" fmla="*/ 340 h 453"/>
                <a:gd name="T14" fmla="*/ 114 w 567"/>
                <a:gd name="T15" fmla="*/ 453 h 453"/>
                <a:gd name="T16" fmla="*/ 454 w 567"/>
                <a:gd name="T17" fmla="*/ 453 h 453"/>
                <a:gd name="T18" fmla="*/ 454 w 567"/>
                <a:gd name="T19" fmla="*/ 227 h 453"/>
                <a:gd name="T20" fmla="*/ 567 w 567"/>
                <a:gd name="T21" fmla="*/ 227 h 453"/>
                <a:gd name="T22" fmla="*/ 567 w 567"/>
                <a:gd name="T23" fmla="*/ 0 h 453"/>
                <a:gd name="T24" fmla="*/ 340 w 567"/>
                <a:gd name="T25" fmla="*/ 0 h 453"/>
                <a:gd name="T26" fmla="*/ 340 w 567"/>
                <a:gd name="T27" fmla="*/ 113 h 453"/>
                <a:gd name="T28" fmla="*/ 227 w 567"/>
                <a:gd name="T29" fmla="*/ 113 h 453"/>
                <a:gd name="T30" fmla="*/ 227 w 567"/>
                <a:gd name="T31" fmla="*/ 0 h 453"/>
                <a:gd name="T32" fmla="*/ 0 w 56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454" y="45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0" name="Freeform 432">
              <a:extLst>
                <a:ext uri="{FF2B5EF4-FFF2-40B4-BE49-F238E27FC236}">
                  <a16:creationId xmlns:a16="http://schemas.microsoft.com/office/drawing/2014/main" id="{F924F07F-E689-4951-9DC3-85914EDDF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506"/>
              <a:ext cx="681" cy="454"/>
            </a:xfrm>
            <a:custGeom>
              <a:avLst/>
              <a:gdLst>
                <a:gd name="T0" fmla="*/ 681 w 681"/>
                <a:gd name="T1" fmla="*/ 0 h 454"/>
                <a:gd name="T2" fmla="*/ 454 w 681"/>
                <a:gd name="T3" fmla="*/ 0 h 454"/>
                <a:gd name="T4" fmla="*/ 454 w 681"/>
                <a:gd name="T5" fmla="*/ 114 h 454"/>
                <a:gd name="T6" fmla="*/ 340 w 681"/>
                <a:gd name="T7" fmla="*/ 114 h 454"/>
                <a:gd name="T8" fmla="*/ 340 w 681"/>
                <a:gd name="T9" fmla="*/ 0 h 454"/>
                <a:gd name="T10" fmla="*/ 0 w 681"/>
                <a:gd name="T11" fmla="*/ 0 h 454"/>
                <a:gd name="T12" fmla="*/ 0 w 681"/>
                <a:gd name="T13" fmla="*/ 114 h 454"/>
                <a:gd name="T14" fmla="*/ 114 w 681"/>
                <a:gd name="T15" fmla="*/ 114 h 454"/>
                <a:gd name="T16" fmla="*/ 114 w 681"/>
                <a:gd name="T17" fmla="*/ 227 h 454"/>
                <a:gd name="T18" fmla="*/ 227 w 681"/>
                <a:gd name="T19" fmla="*/ 227 h 454"/>
                <a:gd name="T20" fmla="*/ 227 w 681"/>
                <a:gd name="T21" fmla="*/ 340 h 454"/>
                <a:gd name="T22" fmla="*/ 340 w 681"/>
                <a:gd name="T23" fmla="*/ 340 h 454"/>
                <a:gd name="T24" fmla="*/ 340 w 681"/>
                <a:gd name="T25" fmla="*/ 227 h 454"/>
                <a:gd name="T26" fmla="*/ 454 w 681"/>
                <a:gd name="T27" fmla="*/ 227 h 454"/>
                <a:gd name="T28" fmla="*/ 454 w 681"/>
                <a:gd name="T29" fmla="*/ 454 h 454"/>
                <a:gd name="T30" fmla="*/ 567 w 681"/>
                <a:gd name="T31" fmla="*/ 454 h 454"/>
                <a:gd name="T32" fmla="*/ 567 w 681"/>
                <a:gd name="T33" fmla="*/ 227 h 454"/>
                <a:gd name="T34" fmla="*/ 681 w 681"/>
                <a:gd name="T35" fmla="*/ 227 h 454"/>
                <a:gd name="T36" fmla="*/ 681 w 681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454">
                  <a:moveTo>
                    <a:pt x="681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1" name="Freeform 433">
              <a:extLst>
                <a:ext uri="{FF2B5EF4-FFF2-40B4-BE49-F238E27FC236}">
                  <a16:creationId xmlns:a16="http://schemas.microsoft.com/office/drawing/2014/main" id="{75F123A4-C45B-4A49-A6DB-3A2FE0B4F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733"/>
              <a:ext cx="453" cy="567"/>
            </a:xfrm>
            <a:custGeom>
              <a:avLst/>
              <a:gdLst>
                <a:gd name="T0" fmla="*/ 453 w 453"/>
                <a:gd name="T1" fmla="*/ 227 h 567"/>
                <a:gd name="T2" fmla="*/ 453 w 453"/>
                <a:gd name="T3" fmla="*/ 567 h 567"/>
                <a:gd name="T4" fmla="*/ 113 w 453"/>
                <a:gd name="T5" fmla="*/ 567 h 567"/>
                <a:gd name="T6" fmla="*/ 113 w 453"/>
                <a:gd name="T7" fmla="*/ 227 h 567"/>
                <a:gd name="T8" fmla="*/ 0 w 453"/>
                <a:gd name="T9" fmla="*/ 227 h 567"/>
                <a:gd name="T10" fmla="*/ 0 w 453"/>
                <a:gd name="T11" fmla="*/ 113 h 567"/>
                <a:gd name="T12" fmla="*/ 226 w 453"/>
                <a:gd name="T13" fmla="*/ 113 h 567"/>
                <a:gd name="T14" fmla="*/ 226 w 453"/>
                <a:gd name="T15" fmla="*/ 0 h 567"/>
                <a:gd name="T16" fmla="*/ 340 w 453"/>
                <a:gd name="T17" fmla="*/ 0 h 567"/>
                <a:gd name="T18" fmla="*/ 340 w 453"/>
                <a:gd name="T19" fmla="*/ 227 h 567"/>
                <a:gd name="T20" fmla="*/ 453 w 453"/>
                <a:gd name="T21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567">
                  <a:moveTo>
                    <a:pt x="453" y="227"/>
                  </a:moveTo>
                  <a:lnTo>
                    <a:pt x="453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2" name="Freeform 434">
              <a:extLst>
                <a:ext uri="{FF2B5EF4-FFF2-40B4-BE49-F238E27FC236}">
                  <a16:creationId xmlns:a16="http://schemas.microsoft.com/office/drawing/2014/main" id="{F0DD7621-1BF9-4A60-9AF2-C53A97ECD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620"/>
              <a:ext cx="340" cy="453"/>
            </a:xfrm>
            <a:custGeom>
              <a:avLst/>
              <a:gdLst>
                <a:gd name="T0" fmla="*/ 227 w 340"/>
                <a:gd name="T1" fmla="*/ 453 h 453"/>
                <a:gd name="T2" fmla="*/ 0 w 340"/>
                <a:gd name="T3" fmla="*/ 453 h 453"/>
                <a:gd name="T4" fmla="*/ 0 w 340"/>
                <a:gd name="T5" fmla="*/ 0 h 453"/>
                <a:gd name="T6" fmla="*/ 227 w 340"/>
                <a:gd name="T7" fmla="*/ 0 h 453"/>
                <a:gd name="T8" fmla="*/ 227 w 340"/>
                <a:gd name="T9" fmla="*/ 113 h 453"/>
                <a:gd name="T10" fmla="*/ 340 w 340"/>
                <a:gd name="T11" fmla="*/ 113 h 453"/>
                <a:gd name="T12" fmla="*/ 340 w 340"/>
                <a:gd name="T13" fmla="*/ 226 h 453"/>
                <a:gd name="T14" fmla="*/ 227 w 340"/>
                <a:gd name="T15" fmla="*/ 226 h 453"/>
                <a:gd name="T16" fmla="*/ 227 w 340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227" y="453"/>
                  </a:moveTo>
                  <a:lnTo>
                    <a:pt x="0" y="45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3" name="Freeform 435">
              <a:extLst>
                <a:ext uri="{FF2B5EF4-FFF2-40B4-BE49-F238E27FC236}">
                  <a16:creationId xmlns:a16="http://schemas.microsoft.com/office/drawing/2014/main" id="{E4E65469-32D7-4042-8D08-395E5710A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300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340 w 340"/>
                <a:gd name="T3" fmla="*/ 567 h 567"/>
                <a:gd name="T4" fmla="*/ 113 w 340"/>
                <a:gd name="T5" fmla="*/ 567 h 567"/>
                <a:gd name="T6" fmla="*/ 113 w 340"/>
                <a:gd name="T7" fmla="*/ 340 h 567"/>
                <a:gd name="T8" fmla="*/ 0 w 340"/>
                <a:gd name="T9" fmla="*/ 340 h 567"/>
                <a:gd name="T10" fmla="*/ 0 w 340"/>
                <a:gd name="T11" fmla="*/ 0 h 567"/>
                <a:gd name="T12" fmla="*/ 340 w 340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4" name="Freeform 436">
              <a:extLst>
                <a:ext uri="{FF2B5EF4-FFF2-40B4-BE49-F238E27FC236}">
                  <a16:creationId xmlns:a16="http://schemas.microsoft.com/office/drawing/2014/main" id="{63DA43EB-97E6-49A4-B420-58C977FCE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5960"/>
              <a:ext cx="567" cy="680"/>
            </a:xfrm>
            <a:custGeom>
              <a:avLst/>
              <a:gdLst>
                <a:gd name="T0" fmla="*/ 567 w 567"/>
                <a:gd name="T1" fmla="*/ 680 h 680"/>
                <a:gd name="T2" fmla="*/ 340 w 567"/>
                <a:gd name="T3" fmla="*/ 680 h 680"/>
                <a:gd name="T4" fmla="*/ 340 w 567"/>
                <a:gd name="T5" fmla="*/ 567 h 680"/>
                <a:gd name="T6" fmla="*/ 0 w 567"/>
                <a:gd name="T7" fmla="*/ 567 h 680"/>
                <a:gd name="T8" fmla="*/ 0 w 567"/>
                <a:gd name="T9" fmla="*/ 227 h 680"/>
                <a:gd name="T10" fmla="*/ 113 w 567"/>
                <a:gd name="T11" fmla="*/ 227 h 680"/>
                <a:gd name="T12" fmla="*/ 113 w 567"/>
                <a:gd name="T13" fmla="*/ 113 h 680"/>
                <a:gd name="T14" fmla="*/ 454 w 567"/>
                <a:gd name="T15" fmla="*/ 113 h 680"/>
                <a:gd name="T16" fmla="*/ 454 w 567"/>
                <a:gd name="T17" fmla="*/ 0 h 680"/>
                <a:gd name="T18" fmla="*/ 567 w 567"/>
                <a:gd name="T19" fmla="*/ 0 h 680"/>
                <a:gd name="T20" fmla="*/ 567 w 567"/>
                <a:gd name="T2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0">
                  <a:moveTo>
                    <a:pt x="567" y="680"/>
                  </a:moveTo>
                  <a:lnTo>
                    <a:pt x="340" y="680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5" name="Freeform 437">
              <a:extLst>
                <a:ext uri="{FF2B5EF4-FFF2-40B4-BE49-F238E27FC236}">
                  <a16:creationId xmlns:a16="http://schemas.microsoft.com/office/drawing/2014/main" id="{8070C564-90D2-456E-9C64-4126FE966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6527"/>
              <a:ext cx="1020" cy="907"/>
            </a:xfrm>
            <a:custGeom>
              <a:avLst/>
              <a:gdLst>
                <a:gd name="T0" fmla="*/ 1020 w 1020"/>
                <a:gd name="T1" fmla="*/ 113 h 907"/>
                <a:gd name="T2" fmla="*/ 680 w 1020"/>
                <a:gd name="T3" fmla="*/ 113 h 907"/>
                <a:gd name="T4" fmla="*/ 680 w 1020"/>
                <a:gd name="T5" fmla="*/ 0 h 907"/>
                <a:gd name="T6" fmla="*/ 113 w 1020"/>
                <a:gd name="T7" fmla="*/ 0 h 907"/>
                <a:gd name="T8" fmla="*/ 113 w 1020"/>
                <a:gd name="T9" fmla="*/ 113 h 907"/>
                <a:gd name="T10" fmla="*/ 0 w 1020"/>
                <a:gd name="T11" fmla="*/ 113 h 907"/>
                <a:gd name="T12" fmla="*/ 0 w 1020"/>
                <a:gd name="T13" fmla="*/ 340 h 907"/>
                <a:gd name="T14" fmla="*/ 227 w 1020"/>
                <a:gd name="T15" fmla="*/ 340 h 907"/>
                <a:gd name="T16" fmla="*/ 227 w 1020"/>
                <a:gd name="T17" fmla="*/ 794 h 907"/>
                <a:gd name="T18" fmla="*/ 340 w 1020"/>
                <a:gd name="T19" fmla="*/ 794 h 907"/>
                <a:gd name="T20" fmla="*/ 340 w 1020"/>
                <a:gd name="T21" fmla="*/ 907 h 907"/>
                <a:gd name="T22" fmla="*/ 680 w 1020"/>
                <a:gd name="T23" fmla="*/ 907 h 907"/>
                <a:gd name="T24" fmla="*/ 680 w 1020"/>
                <a:gd name="T25" fmla="*/ 794 h 907"/>
                <a:gd name="T26" fmla="*/ 1020 w 1020"/>
                <a:gd name="T27" fmla="*/ 794 h 907"/>
                <a:gd name="T28" fmla="*/ 1020 w 1020"/>
                <a:gd name="T29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0" h="907">
                  <a:moveTo>
                    <a:pt x="1020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1020" y="794"/>
                  </a:lnTo>
                  <a:lnTo>
                    <a:pt x="102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6" name="Freeform 438">
              <a:extLst>
                <a:ext uri="{FF2B5EF4-FFF2-40B4-BE49-F238E27FC236}">
                  <a16:creationId xmlns:a16="http://schemas.microsoft.com/office/drawing/2014/main" id="{12A5A3D6-0B1E-4A93-B2C5-8AD97A7EF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846"/>
              <a:ext cx="340" cy="341"/>
            </a:xfrm>
            <a:custGeom>
              <a:avLst/>
              <a:gdLst>
                <a:gd name="T0" fmla="*/ 340 w 340"/>
                <a:gd name="T1" fmla="*/ 0 h 341"/>
                <a:gd name="T2" fmla="*/ 0 w 340"/>
                <a:gd name="T3" fmla="*/ 0 h 341"/>
                <a:gd name="T4" fmla="*/ 0 w 340"/>
                <a:gd name="T5" fmla="*/ 227 h 341"/>
                <a:gd name="T6" fmla="*/ 113 w 340"/>
                <a:gd name="T7" fmla="*/ 227 h 341"/>
                <a:gd name="T8" fmla="*/ 113 w 340"/>
                <a:gd name="T9" fmla="*/ 341 h 341"/>
                <a:gd name="T10" fmla="*/ 226 w 340"/>
                <a:gd name="T11" fmla="*/ 341 h 341"/>
                <a:gd name="T12" fmla="*/ 226 w 340"/>
                <a:gd name="T13" fmla="*/ 227 h 341"/>
                <a:gd name="T14" fmla="*/ 340 w 340"/>
                <a:gd name="T15" fmla="*/ 227 h 341"/>
                <a:gd name="T16" fmla="*/ 340 w 34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1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6" y="341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7" name="Freeform 439">
              <a:extLst>
                <a:ext uri="{FF2B5EF4-FFF2-40B4-BE49-F238E27FC236}">
                  <a16:creationId xmlns:a16="http://schemas.microsoft.com/office/drawing/2014/main" id="{D53CA249-38FF-405D-84BE-79F873DA5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5506"/>
              <a:ext cx="1134" cy="567"/>
            </a:xfrm>
            <a:custGeom>
              <a:avLst/>
              <a:gdLst>
                <a:gd name="T0" fmla="*/ 1021 w 1134"/>
                <a:gd name="T1" fmla="*/ 0 h 567"/>
                <a:gd name="T2" fmla="*/ 0 w 1134"/>
                <a:gd name="T3" fmla="*/ 0 h 567"/>
                <a:gd name="T4" fmla="*/ 0 w 1134"/>
                <a:gd name="T5" fmla="*/ 114 h 567"/>
                <a:gd name="T6" fmla="*/ 113 w 1134"/>
                <a:gd name="T7" fmla="*/ 114 h 567"/>
                <a:gd name="T8" fmla="*/ 113 w 1134"/>
                <a:gd name="T9" fmla="*/ 340 h 567"/>
                <a:gd name="T10" fmla="*/ 680 w 1134"/>
                <a:gd name="T11" fmla="*/ 340 h 567"/>
                <a:gd name="T12" fmla="*/ 680 w 1134"/>
                <a:gd name="T13" fmla="*/ 454 h 567"/>
                <a:gd name="T14" fmla="*/ 794 w 1134"/>
                <a:gd name="T15" fmla="*/ 454 h 567"/>
                <a:gd name="T16" fmla="*/ 794 w 1134"/>
                <a:gd name="T17" fmla="*/ 567 h 567"/>
                <a:gd name="T18" fmla="*/ 1021 w 1134"/>
                <a:gd name="T19" fmla="*/ 567 h 567"/>
                <a:gd name="T20" fmla="*/ 1021 w 1134"/>
                <a:gd name="T21" fmla="*/ 227 h 567"/>
                <a:gd name="T22" fmla="*/ 1134 w 1134"/>
                <a:gd name="T23" fmla="*/ 227 h 567"/>
                <a:gd name="T24" fmla="*/ 1134 w 1134"/>
                <a:gd name="T25" fmla="*/ 114 h 567"/>
                <a:gd name="T26" fmla="*/ 1021 w 1134"/>
                <a:gd name="T27" fmla="*/ 114 h 567"/>
                <a:gd name="T28" fmla="*/ 1021 w 113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4" h="567">
                  <a:moveTo>
                    <a:pt x="1021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8" name="Freeform 440">
              <a:extLst>
                <a:ext uri="{FF2B5EF4-FFF2-40B4-BE49-F238E27FC236}">
                  <a16:creationId xmlns:a16="http://schemas.microsoft.com/office/drawing/2014/main" id="{32A6B43A-E91B-4929-AA48-0F2C0BD04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846"/>
              <a:ext cx="1021" cy="908"/>
            </a:xfrm>
            <a:custGeom>
              <a:avLst/>
              <a:gdLst>
                <a:gd name="T0" fmla="*/ 114 w 1021"/>
                <a:gd name="T1" fmla="*/ 0 h 908"/>
                <a:gd name="T2" fmla="*/ 114 w 1021"/>
                <a:gd name="T3" fmla="*/ 227 h 908"/>
                <a:gd name="T4" fmla="*/ 227 w 1021"/>
                <a:gd name="T5" fmla="*/ 227 h 908"/>
                <a:gd name="T6" fmla="*/ 227 w 1021"/>
                <a:gd name="T7" fmla="*/ 681 h 908"/>
                <a:gd name="T8" fmla="*/ 0 w 1021"/>
                <a:gd name="T9" fmla="*/ 681 h 908"/>
                <a:gd name="T10" fmla="*/ 0 w 1021"/>
                <a:gd name="T11" fmla="*/ 908 h 908"/>
                <a:gd name="T12" fmla="*/ 681 w 1021"/>
                <a:gd name="T13" fmla="*/ 908 h 908"/>
                <a:gd name="T14" fmla="*/ 681 w 1021"/>
                <a:gd name="T15" fmla="*/ 794 h 908"/>
                <a:gd name="T16" fmla="*/ 794 w 1021"/>
                <a:gd name="T17" fmla="*/ 794 h 908"/>
                <a:gd name="T18" fmla="*/ 794 w 1021"/>
                <a:gd name="T19" fmla="*/ 681 h 908"/>
                <a:gd name="T20" fmla="*/ 1021 w 1021"/>
                <a:gd name="T21" fmla="*/ 681 h 908"/>
                <a:gd name="T22" fmla="*/ 1021 w 1021"/>
                <a:gd name="T23" fmla="*/ 227 h 908"/>
                <a:gd name="T24" fmla="*/ 681 w 1021"/>
                <a:gd name="T25" fmla="*/ 227 h 908"/>
                <a:gd name="T26" fmla="*/ 681 w 1021"/>
                <a:gd name="T27" fmla="*/ 114 h 908"/>
                <a:gd name="T28" fmla="*/ 567 w 1021"/>
                <a:gd name="T29" fmla="*/ 114 h 908"/>
                <a:gd name="T30" fmla="*/ 567 w 1021"/>
                <a:gd name="T31" fmla="*/ 0 h 908"/>
                <a:gd name="T32" fmla="*/ 114 w 1021"/>
                <a:gd name="T3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908">
                  <a:moveTo>
                    <a:pt x="114" y="0"/>
                  </a:moveTo>
                  <a:lnTo>
                    <a:pt x="114" y="227"/>
                  </a:lnTo>
                  <a:lnTo>
                    <a:pt x="227" y="22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49" name="Freeform 441">
              <a:extLst>
                <a:ext uri="{FF2B5EF4-FFF2-40B4-BE49-F238E27FC236}">
                  <a16:creationId xmlns:a16="http://schemas.microsoft.com/office/drawing/2014/main" id="{E61B4351-D998-47C1-8F51-C1737FF88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5620"/>
              <a:ext cx="1020" cy="907"/>
            </a:xfrm>
            <a:custGeom>
              <a:avLst/>
              <a:gdLst>
                <a:gd name="T0" fmla="*/ 567 w 1020"/>
                <a:gd name="T1" fmla="*/ 0 h 907"/>
                <a:gd name="T2" fmla="*/ 793 w 1020"/>
                <a:gd name="T3" fmla="*/ 0 h 907"/>
                <a:gd name="T4" fmla="*/ 793 w 1020"/>
                <a:gd name="T5" fmla="*/ 226 h 907"/>
                <a:gd name="T6" fmla="*/ 907 w 1020"/>
                <a:gd name="T7" fmla="*/ 226 h 907"/>
                <a:gd name="T8" fmla="*/ 907 w 1020"/>
                <a:gd name="T9" fmla="*/ 453 h 907"/>
                <a:gd name="T10" fmla="*/ 1020 w 1020"/>
                <a:gd name="T11" fmla="*/ 453 h 907"/>
                <a:gd name="T12" fmla="*/ 1020 w 1020"/>
                <a:gd name="T13" fmla="*/ 907 h 907"/>
                <a:gd name="T14" fmla="*/ 567 w 1020"/>
                <a:gd name="T15" fmla="*/ 907 h 907"/>
                <a:gd name="T16" fmla="*/ 567 w 1020"/>
                <a:gd name="T17" fmla="*/ 793 h 907"/>
                <a:gd name="T18" fmla="*/ 453 w 1020"/>
                <a:gd name="T19" fmla="*/ 793 h 907"/>
                <a:gd name="T20" fmla="*/ 453 w 1020"/>
                <a:gd name="T21" fmla="*/ 907 h 907"/>
                <a:gd name="T22" fmla="*/ 113 w 1020"/>
                <a:gd name="T23" fmla="*/ 907 h 907"/>
                <a:gd name="T24" fmla="*/ 113 w 1020"/>
                <a:gd name="T25" fmla="*/ 793 h 907"/>
                <a:gd name="T26" fmla="*/ 0 w 1020"/>
                <a:gd name="T27" fmla="*/ 793 h 907"/>
                <a:gd name="T28" fmla="*/ 0 w 1020"/>
                <a:gd name="T29" fmla="*/ 340 h 907"/>
                <a:gd name="T30" fmla="*/ 453 w 1020"/>
                <a:gd name="T31" fmla="*/ 340 h 907"/>
                <a:gd name="T32" fmla="*/ 453 w 1020"/>
                <a:gd name="T33" fmla="*/ 226 h 907"/>
                <a:gd name="T34" fmla="*/ 567 w 1020"/>
                <a:gd name="T35" fmla="*/ 226 h 907"/>
                <a:gd name="T36" fmla="*/ 567 w 102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907">
                  <a:moveTo>
                    <a:pt x="567" y="0"/>
                  </a:moveTo>
                  <a:lnTo>
                    <a:pt x="793" y="0"/>
                  </a:lnTo>
                  <a:lnTo>
                    <a:pt x="793" y="226"/>
                  </a:lnTo>
                  <a:lnTo>
                    <a:pt x="907" y="226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453" y="793"/>
                  </a:lnTo>
                  <a:lnTo>
                    <a:pt x="453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0" name="Rectangle 442">
              <a:extLst>
                <a:ext uri="{FF2B5EF4-FFF2-40B4-BE49-F238E27FC236}">
                  <a16:creationId xmlns:a16="http://schemas.microsoft.com/office/drawing/2014/main" id="{868826AE-6FE9-4BD8-8669-1C9DA68A1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599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1" name="Freeform 443">
              <a:extLst>
                <a:ext uri="{FF2B5EF4-FFF2-40B4-BE49-F238E27FC236}">
                  <a16:creationId xmlns:a16="http://schemas.microsoft.com/office/drawing/2014/main" id="{F7AD7BE1-A77E-4A65-8F37-656EEA139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599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113 h 227"/>
                <a:gd name="T6" fmla="*/ 113 w 340"/>
                <a:gd name="T7" fmla="*/ 113 h 227"/>
                <a:gd name="T8" fmla="*/ 113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2" name="Rectangle 444">
              <a:extLst>
                <a:ext uri="{FF2B5EF4-FFF2-40B4-BE49-F238E27FC236}">
                  <a16:creationId xmlns:a16="http://schemas.microsoft.com/office/drawing/2014/main" id="{4942FAC1-5138-4C5A-83D3-02DF91437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4486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3" name="Freeform 445">
              <a:extLst>
                <a:ext uri="{FF2B5EF4-FFF2-40B4-BE49-F238E27FC236}">
                  <a16:creationId xmlns:a16="http://schemas.microsoft.com/office/drawing/2014/main" id="{42D18B63-0A46-432F-B2A4-CAFBAA686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259"/>
              <a:ext cx="453" cy="340"/>
            </a:xfrm>
            <a:custGeom>
              <a:avLst/>
              <a:gdLst>
                <a:gd name="T0" fmla="*/ 453 w 453"/>
                <a:gd name="T1" fmla="*/ 227 h 340"/>
                <a:gd name="T2" fmla="*/ 453 w 453"/>
                <a:gd name="T3" fmla="*/ 113 h 340"/>
                <a:gd name="T4" fmla="*/ 226 w 453"/>
                <a:gd name="T5" fmla="*/ 113 h 340"/>
                <a:gd name="T6" fmla="*/ 226 w 453"/>
                <a:gd name="T7" fmla="*/ 0 h 340"/>
                <a:gd name="T8" fmla="*/ 113 w 453"/>
                <a:gd name="T9" fmla="*/ 0 h 340"/>
                <a:gd name="T10" fmla="*/ 113 w 453"/>
                <a:gd name="T11" fmla="*/ 113 h 340"/>
                <a:gd name="T12" fmla="*/ 0 w 453"/>
                <a:gd name="T13" fmla="*/ 113 h 340"/>
                <a:gd name="T14" fmla="*/ 0 w 453"/>
                <a:gd name="T15" fmla="*/ 340 h 340"/>
                <a:gd name="T16" fmla="*/ 226 w 453"/>
                <a:gd name="T17" fmla="*/ 340 h 340"/>
                <a:gd name="T18" fmla="*/ 226 w 453"/>
                <a:gd name="T19" fmla="*/ 227 h 340"/>
                <a:gd name="T20" fmla="*/ 453 w 453"/>
                <a:gd name="T21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227"/>
                  </a:moveTo>
                  <a:lnTo>
                    <a:pt x="45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4" name="Freeform 446">
              <a:extLst>
                <a:ext uri="{FF2B5EF4-FFF2-40B4-BE49-F238E27FC236}">
                  <a16:creationId xmlns:a16="http://schemas.microsoft.com/office/drawing/2014/main" id="{CECC0CE3-FA2A-4D78-BF28-19423E763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032"/>
              <a:ext cx="341" cy="454"/>
            </a:xfrm>
            <a:custGeom>
              <a:avLst/>
              <a:gdLst>
                <a:gd name="T0" fmla="*/ 341 w 341"/>
                <a:gd name="T1" fmla="*/ 454 h 454"/>
                <a:gd name="T2" fmla="*/ 341 w 341"/>
                <a:gd name="T3" fmla="*/ 113 h 454"/>
                <a:gd name="T4" fmla="*/ 114 w 341"/>
                <a:gd name="T5" fmla="*/ 113 h 454"/>
                <a:gd name="T6" fmla="*/ 114 w 341"/>
                <a:gd name="T7" fmla="*/ 0 h 454"/>
                <a:gd name="T8" fmla="*/ 0 w 341"/>
                <a:gd name="T9" fmla="*/ 0 h 454"/>
                <a:gd name="T10" fmla="*/ 0 w 341"/>
                <a:gd name="T11" fmla="*/ 454 h 454"/>
                <a:gd name="T12" fmla="*/ 341 w 341"/>
                <a:gd name="T1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454">
                  <a:moveTo>
                    <a:pt x="341" y="454"/>
                  </a:moveTo>
                  <a:lnTo>
                    <a:pt x="341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34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5" name="Freeform 447">
              <a:extLst>
                <a:ext uri="{FF2B5EF4-FFF2-40B4-BE49-F238E27FC236}">
                  <a16:creationId xmlns:a16="http://schemas.microsoft.com/office/drawing/2014/main" id="{5040D551-7F73-4347-833F-7BA5454A7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692"/>
              <a:ext cx="1361" cy="680"/>
            </a:xfrm>
            <a:custGeom>
              <a:avLst/>
              <a:gdLst>
                <a:gd name="T0" fmla="*/ 1361 w 1361"/>
                <a:gd name="T1" fmla="*/ 680 h 680"/>
                <a:gd name="T2" fmla="*/ 1361 w 1361"/>
                <a:gd name="T3" fmla="*/ 113 h 680"/>
                <a:gd name="T4" fmla="*/ 1134 w 1361"/>
                <a:gd name="T5" fmla="*/ 113 h 680"/>
                <a:gd name="T6" fmla="*/ 1134 w 1361"/>
                <a:gd name="T7" fmla="*/ 227 h 680"/>
                <a:gd name="T8" fmla="*/ 907 w 1361"/>
                <a:gd name="T9" fmla="*/ 227 h 680"/>
                <a:gd name="T10" fmla="*/ 907 w 1361"/>
                <a:gd name="T11" fmla="*/ 113 h 680"/>
                <a:gd name="T12" fmla="*/ 567 w 1361"/>
                <a:gd name="T13" fmla="*/ 113 h 680"/>
                <a:gd name="T14" fmla="*/ 567 w 1361"/>
                <a:gd name="T15" fmla="*/ 0 h 680"/>
                <a:gd name="T16" fmla="*/ 227 w 1361"/>
                <a:gd name="T17" fmla="*/ 0 h 680"/>
                <a:gd name="T18" fmla="*/ 227 w 1361"/>
                <a:gd name="T19" fmla="*/ 113 h 680"/>
                <a:gd name="T20" fmla="*/ 0 w 1361"/>
                <a:gd name="T21" fmla="*/ 113 h 680"/>
                <a:gd name="T22" fmla="*/ 0 w 1361"/>
                <a:gd name="T23" fmla="*/ 340 h 680"/>
                <a:gd name="T24" fmla="*/ 454 w 1361"/>
                <a:gd name="T25" fmla="*/ 340 h 680"/>
                <a:gd name="T26" fmla="*/ 454 w 1361"/>
                <a:gd name="T27" fmla="*/ 453 h 680"/>
                <a:gd name="T28" fmla="*/ 681 w 1361"/>
                <a:gd name="T29" fmla="*/ 453 h 680"/>
                <a:gd name="T30" fmla="*/ 680 w 1361"/>
                <a:gd name="T31" fmla="*/ 676 h 680"/>
                <a:gd name="T32" fmla="*/ 907 w 1361"/>
                <a:gd name="T33" fmla="*/ 680 h 680"/>
                <a:gd name="T34" fmla="*/ 907 w 1361"/>
                <a:gd name="T35" fmla="*/ 340 h 680"/>
                <a:gd name="T36" fmla="*/ 1021 w 1361"/>
                <a:gd name="T37" fmla="*/ 340 h 680"/>
                <a:gd name="T38" fmla="*/ 1021 w 1361"/>
                <a:gd name="T39" fmla="*/ 453 h 680"/>
                <a:gd name="T40" fmla="*/ 1248 w 1361"/>
                <a:gd name="T41" fmla="*/ 453 h 680"/>
                <a:gd name="T42" fmla="*/ 1248 w 1361"/>
                <a:gd name="T43" fmla="*/ 680 h 680"/>
                <a:gd name="T44" fmla="*/ 1361 w 1361"/>
                <a:gd name="T4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1" h="680">
                  <a:moveTo>
                    <a:pt x="1361" y="680"/>
                  </a:moveTo>
                  <a:lnTo>
                    <a:pt x="136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681" y="453"/>
                  </a:lnTo>
                  <a:lnTo>
                    <a:pt x="680" y="676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248" y="453"/>
                  </a:lnTo>
                  <a:lnTo>
                    <a:pt x="1248" y="680"/>
                  </a:lnTo>
                  <a:lnTo>
                    <a:pt x="136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6" name="Freeform 448">
              <a:extLst>
                <a:ext uri="{FF2B5EF4-FFF2-40B4-BE49-F238E27FC236}">
                  <a16:creationId xmlns:a16="http://schemas.microsoft.com/office/drawing/2014/main" id="{9096C5A2-B869-4108-A81F-99C8E9CE4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578"/>
              <a:ext cx="453" cy="794"/>
            </a:xfrm>
            <a:custGeom>
              <a:avLst/>
              <a:gdLst>
                <a:gd name="T0" fmla="*/ 0 w 453"/>
                <a:gd name="T1" fmla="*/ 227 h 794"/>
                <a:gd name="T2" fmla="*/ 0 w 453"/>
                <a:gd name="T3" fmla="*/ 0 h 794"/>
                <a:gd name="T4" fmla="*/ 226 w 453"/>
                <a:gd name="T5" fmla="*/ 0 h 794"/>
                <a:gd name="T6" fmla="*/ 226 w 453"/>
                <a:gd name="T7" fmla="*/ 227 h 794"/>
                <a:gd name="T8" fmla="*/ 340 w 453"/>
                <a:gd name="T9" fmla="*/ 227 h 794"/>
                <a:gd name="T10" fmla="*/ 340 w 453"/>
                <a:gd name="T11" fmla="*/ 341 h 794"/>
                <a:gd name="T12" fmla="*/ 453 w 453"/>
                <a:gd name="T13" fmla="*/ 341 h 794"/>
                <a:gd name="T14" fmla="*/ 453 w 453"/>
                <a:gd name="T15" fmla="*/ 454 h 794"/>
                <a:gd name="T16" fmla="*/ 340 w 453"/>
                <a:gd name="T17" fmla="*/ 454 h 794"/>
                <a:gd name="T18" fmla="*/ 340 w 453"/>
                <a:gd name="T19" fmla="*/ 794 h 794"/>
                <a:gd name="T20" fmla="*/ 226 w 453"/>
                <a:gd name="T21" fmla="*/ 794 h 794"/>
                <a:gd name="T22" fmla="*/ 226 w 453"/>
                <a:gd name="T23" fmla="*/ 681 h 794"/>
                <a:gd name="T24" fmla="*/ 113 w 453"/>
                <a:gd name="T25" fmla="*/ 681 h 794"/>
                <a:gd name="T26" fmla="*/ 113 w 453"/>
                <a:gd name="T27" fmla="*/ 227 h 794"/>
                <a:gd name="T28" fmla="*/ 0 w 453"/>
                <a:gd name="T2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794">
                  <a:moveTo>
                    <a:pt x="0" y="227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7" name="Freeform 449">
              <a:extLst>
                <a:ext uri="{FF2B5EF4-FFF2-40B4-BE49-F238E27FC236}">
                  <a16:creationId xmlns:a16="http://schemas.microsoft.com/office/drawing/2014/main" id="{57290066-B1D3-4258-A8E9-5C89AEC9C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78"/>
              <a:ext cx="681" cy="341"/>
            </a:xfrm>
            <a:custGeom>
              <a:avLst/>
              <a:gdLst>
                <a:gd name="T0" fmla="*/ 681 w 681"/>
                <a:gd name="T1" fmla="*/ 114 h 341"/>
                <a:gd name="T2" fmla="*/ 454 w 681"/>
                <a:gd name="T3" fmla="*/ 114 h 341"/>
                <a:gd name="T4" fmla="*/ 454 w 681"/>
                <a:gd name="T5" fmla="*/ 0 h 341"/>
                <a:gd name="T6" fmla="*/ 114 w 681"/>
                <a:gd name="T7" fmla="*/ 0 h 341"/>
                <a:gd name="T8" fmla="*/ 114 w 681"/>
                <a:gd name="T9" fmla="*/ 114 h 341"/>
                <a:gd name="T10" fmla="*/ 0 w 681"/>
                <a:gd name="T11" fmla="*/ 114 h 341"/>
                <a:gd name="T12" fmla="*/ 0 w 681"/>
                <a:gd name="T13" fmla="*/ 227 h 341"/>
                <a:gd name="T14" fmla="*/ 340 w 681"/>
                <a:gd name="T15" fmla="*/ 227 h 341"/>
                <a:gd name="T16" fmla="*/ 340 w 681"/>
                <a:gd name="T17" fmla="*/ 341 h 341"/>
                <a:gd name="T18" fmla="*/ 567 w 681"/>
                <a:gd name="T19" fmla="*/ 341 h 341"/>
                <a:gd name="T20" fmla="*/ 567 w 681"/>
                <a:gd name="T21" fmla="*/ 227 h 341"/>
                <a:gd name="T22" fmla="*/ 681 w 681"/>
                <a:gd name="T23" fmla="*/ 227 h 341"/>
                <a:gd name="T24" fmla="*/ 681 w 681"/>
                <a:gd name="T25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341">
                  <a:moveTo>
                    <a:pt x="681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8" name="Freeform 450">
              <a:extLst>
                <a:ext uri="{FF2B5EF4-FFF2-40B4-BE49-F238E27FC236}">
                  <a16:creationId xmlns:a16="http://schemas.microsoft.com/office/drawing/2014/main" id="{FDD9AB88-78DA-4B94-8DB3-E0B33C281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238"/>
              <a:ext cx="1134" cy="681"/>
            </a:xfrm>
            <a:custGeom>
              <a:avLst/>
              <a:gdLst>
                <a:gd name="T0" fmla="*/ 1134 w 1134"/>
                <a:gd name="T1" fmla="*/ 227 h 681"/>
                <a:gd name="T2" fmla="*/ 1134 w 1134"/>
                <a:gd name="T3" fmla="*/ 340 h 681"/>
                <a:gd name="T4" fmla="*/ 794 w 1134"/>
                <a:gd name="T5" fmla="*/ 340 h 681"/>
                <a:gd name="T6" fmla="*/ 794 w 1134"/>
                <a:gd name="T7" fmla="*/ 454 h 681"/>
                <a:gd name="T8" fmla="*/ 340 w 1134"/>
                <a:gd name="T9" fmla="*/ 454 h 681"/>
                <a:gd name="T10" fmla="*/ 340 w 1134"/>
                <a:gd name="T11" fmla="*/ 567 h 681"/>
                <a:gd name="T12" fmla="*/ 113 w 1134"/>
                <a:gd name="T13" fmla="*/ 567 h 681"/>
                <a:gd name="T14" fmla="*/ 113 w 1134"/>
                <a:gd name="T15" fmla="*/ 681 h 681"/>
                <a:gd name="T16" fmla="*/ 0 w 1134"/>
                <a:gd name="T17" fmla="*/ 681 h 681"/>
                <a:gd name="T18" fmla="*/ 0 w 1134"/>
                <a:gd name="T19" fmla="*/ 454 h 681"/>
                <a:gd name="T20" fmla="*/ 227 w 1134"/>
                <a:gd name="T21" fmla="*/ 454 h 681"/>
                <a:gd name="T22" fmla="*/ 227 w 1134"/>
                <a:gd name="T23" fmla="*/ 340 h 681"/>
                <a:gd name="T24" fmla="*/ 340 w 1134"/>
                <a:gd name="T25" fmla="*/ 340 h 681"/>
                <a:gd name="T26" fmla="*/ 340 w 1134"/>
                <a:gd name="T27" fmla="*/ 227 h 681"/>
                <a:gd name="T28" fmla="*/ 453 w 1134"/>
                <a:gd name="T29" fmla="*/ 227 h 681"/>
                <a:gd name="T30" fmla="*/ 453 w 1134"/>
                <a:gd name="T31" fmla="*/ 114 h 681"/>
                <a:gd name="T32" fmla="*/ 567 w 1134"/>
                <a:gd name="T33" fmla="*/ 114 h 681"/>
                <a:gd name="T34" fmla="*/ 567 w 1134"/>
                <a:gd name="T35" fmla="*/ 0 h 681"/>
                <a:gd name="T36" fmla="*/ 907 w 1134"/>
                <a:gd name="T37" fmla="*/ 0 h 681"/>
                <a:gd name="T38" fmla="*/ 907 w 1134"/>
                <a:gd name="T39" fmla="*/ 114 h 681"/>
                <a:gd name="T40" fmla="*/ 1020 w 1134"/>
                <a:gd name="T41" fmla="*/ 114 h 681"/>
                <a:gd name="T42" fmla="*/ 1020 w 1134"/>
                <a:gd name="T43" fmla="*/ 227 h 681"/>
                <a:gd name="T44" fmla="*/ 1134 w 1134"/>
                <a:gd name="T45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681">
                  <a:moveTo>
                    <a:pt x="1134" y="227"/>
                  </a:moveTo>
                  <a:lnTo>
                    <a:pt x="1134" y="340"/>
                  </a:lnTo>
                  <a:lnTo>
                    <a:pt x="794" y="340"/>
                  </a:lnTo>
                  <a:lnTo>
                    <a:pt x="79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113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59" name="Freeform 451">
              <a:extLst>
                <a:ext uri="{FF2B5EF4-FFF2-40B4-BE49-F238E27FC236}">
                  <a16:creationId xmlns:a16="http://schemas.microsoft.com/office/drawing/2014/main" id="{3A7376FA-2387-4027-8111-F26CB8036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558"/>
              <a:ext cx="1474" cy="1247"/>
            </a:xfrm>
            <a:custGeom>
              <a:avLst/>
              <a:gdLst>
                <a:gd name="T0" fmla="*/ 340 w 1474"/>
                <a:gd name="T1" fmla="*/ 1247 h 1247"/>
                <a:gd name="T2" fmla="*/ 226 w 1474"/>
                <a:gd name="T3" fmla="*/ 1247 h 1247"/>
                <a:gd name="T4" fmla="*/ 226 w 1474"/>
                <a:gd name="T5" fmla="*/ 1134 h 1247"/>
                <a:gd name="T6" fmla="*/ 113 w 1474"/>
                <a:gd name="T7" fmla="*/ 1134 h 1247"/>
                <a:gd name="T8" fmla="*/ 113 w 1474"/>
                <a:gd name="T9" fmla="*/ 907 h 1247"/>
                <a:gd name="T10" fmla="*/ 0 w 1474"/>
                <a:gd name="T11" fmla="*/ 907 h 1247"/>
                <a:gd name="T12" fmla="*/ 0 w 1474"/>
                <a:gd name="T13" fmla="*/ 794 h 1247"/>
                <a:gd name="T14" fmla="*/ 113 w 1474"/>
                <a:gd name="T15" fmla="*/ 794 h 1247"/>
                <a:gd name="T16" fmla="*/ 113 w 1474"/>
                <a:gd name="T17" fmla="*/ 453 h 1247"/>
                <a:gd name="T18" fmla="*/ 0 w 1474"/>
                <a:gd name="T19" fmla="*/ 453 h 1247"/>
                <a:gd name="T20" fmla="*/ 0 w 1474"/>
                <a:gd name="T21" fmla="*/ 227 h 1247"/>
                <a:gd name="T22" fmla="*/ 113 w 1474"/>
                <a:gd name="T23" fmla="*/ 227 h 1247"/>
                <a:gd name="T24" fmla="*/ 113 w 1474"/>
                <a:gd name="T25" fmla="*/ 340 h 1247"/>
                <a:gd name="T26" fmla="*/ 226 w 1474"/>
                <a:gd name="T27" fmla="*/ 340 h 1247"/>
                <a:gd name="T28" fmla="*/ 226 w 1474"/>
                <a:gd name="T29" fmla="*/ 227 h 1247"/>
                <a:gd name="T30" fmla="*/ 340 w 1474"/>
                <a:gd name="T31" fmla="*/ 227 h 1247"/>
                <a:gd name="T32" fmla="*/ 340 w 1474"/>
                <a:gd name="T33" fmla="*/ 0 h 1247"/>
                <a:gd name="T34" fmla="*/ 907 w 1474"/>
                <a:gd name="T35" fmla="*/ 0 h 1247"/>
                <a:gd name="T36" fmla="*/ 907 w 1474"/>
                <a:gd name="T37" fmla="*/ 113 h 1247"/>
                <a:gd name="T38" fmla="*/ 1020 w 1474"/>
                <a:gd name="T39" fmla="*/ 113 h 1247"/>
                <a:gd name="T40" fmla="*/ 1134 w 1474"/>
                <a:gd name="T41" fmla="*/ 113 h 1247"/>
                <a:gd name="T42" fmla="*/ 1134 w 1474"/>
                <a:gd name="T43" fmla="*/ 227 h 1247"/>
                <a:gd name="T44" fmla="*/ 1247 w 1474"/>
                <a:gd name="T45" fmla="*/ 227 h 1247"/>
                <a:gd name="T46" fmla="*/ 1247 w 1474"/>
                <a:gd name="T47" fmla="*/ 340 h 1247"/>
                <a:gd name="T48" fmla="*/ 1360 w 1474"/>
                <a:gd name="T49" fmla="*/ 340 h 1247"/>
                <a:gd name="T50" fmla="*/ 1360 w 1474"/>
                <a:gd name="T51" fmla="*/ 567 h 1247"/>
                <a:gd name="T52" fmla="*/ 1360 w 1474"/>
                <a:gd name="T53" fmla="*/ 680 h 1247"/>
                <a:gd name="T54" fmla="*/ 1474 w 1474"/>
                <a:gd name="T55" fmla="*/ 680 h 1247"/>
                <a:gd name="T56" fmla="*/ 1474 w 1474"/>
                <a:gd name="T57" fmla="*/ 907 h 1247"/>
                <a:gd name="T58" fmla="*/ 1360 w 1474"/>
                <a:gd name="T59" fmla="*/ 907 h 1247"/>
                <a:gd name="T60" fmla="*/ 1360 w 1474"/>
                <a:gd name="T61" fmla="*/ 794 h 1247"/>
                <a:gd name="T62" fmla="*/ 1247 w 1474"/>
                <a:gd name="T63" fmla="*/ 794 h 1247"/>
                <a:gd name="T64" fmla="*/ 1247 w 1474"/>
                <a:gd name="T65" fmla="*/ 680 h 1247"/>
                <a:gd name="T66" fmla="*/ 907 w 1474"/>
                <a:gd name="T67" fmla="*/ 680 h 1247"/>
                <a:gd name="T68" fmla="*/ 907 w 1474"/>
                <a:gd name="T69" fmla="*/ 794 h 1247"/>
                <a:gd name="T70" fmla="*/ 793 w 1474"/>
                <a:gd name="T71" fmla="*/ 794 h 1247"/>
                <a:gd name="T72" fmla="*/ 793 w 1474"/>
                <a:gd name="T73" fmla="*/ 907 h 1247"/>
                <a:gd name="T74" fmla="*/ 680 w 1474"/>
                <a:gd name="T75" fmla="*/ 907 h 1247"/>
                <a:gd name="T76" fmla="*/ 680 w 1474"/>
                <a:gd name="T77" fmla="*/ 1020 h 1247"/>
                <a:gd name="T78" fmla="*/ 567 w 1474"/>
                <a:gd name="T79" fmla="*/ 1020 h 1247"/>
                <a:gd name="T80" fmla="*/ 567 w 1474"/>
                <a:gd name="T81" fmla="*/ 1134 h 1247"/>
                <a:gd name="T82" fmla="*/ 340 w 1474"/>
                <a:gd name="T83" fmla="*/ 1134 h 1247"/>
                <a:gd name="T84" fmla="*/ 340 w 1474"/>
                <a:gd name="T85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4" h="1247">
                  <a:moveTo>
                    <a:pt x="340" y="1247"/>
                  </a:moveTo>
                  <a:lnTo>
                    <a:pt x="226" y="1247"/>
                  </a:lnTo>
                  <a:lnTo>
                    <a:pt x="226" y="1134"/>
                  </a:lnTo>
                  <a:lnTo>
                    <a:pt x="113" y="113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567"/>
                  </a:lnTo>
                  <a:lnTo>
                    <a:pt x="1360" y="680"/>
                  </a:lnTo>
                  <a:lnTo>
                    <a:pt x="1474" y="680"/>
                  </a:lnTo>
                  <a:lnTo>
                    <a:pt x="1474" y="907"/>
                  </a:lnTo>
                  <a:lnTo>
                    <a:pt x="1360" y="907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0" name="Freeform 452">
              <a:extLst>
                <a:ext uri="{FF2B5EF4-FFF2-40B4-BE49-F238E27FC236}">
                  <a16:creationId xmlns:a16="http://schemas.microsoft.com/office/drawing/2014/main" id="{AC96C577-A319-4A64-8BD0-EDBC200F0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3692"/>
              <a:ext cx="341" cy="567"/>
            </a:xfrm>
            <a:custGeom>
              <a:avLst/>
              <a:gdLst>
                <a:gd name="T0" fmla="*/ 341 w 341"/>
                <a:gd name="T1" fmla="*/ 453 h 567"/>
                <a:gd name="T2" fmla="*/ 227 w 341"/>
                <a:gd name="T3" fmla="*/ 453 h 567"/>
                <a:gd name="T4" fmla="*/ 227 w 341"/>
                <a:gd name="T5" fmla="*/ 227 h 567"/>
                <a:gd name="T6" fmla="*/ 341 w 341"/>
                <a:gd name="T7" fmla="*/ 227 h 567"/>
                <a:gd name="T8" fmla="*/ 341 w 341"/>
                <a:gd name="T9" fmla="*/ 0 h 567"/>
                <a:gd name="T10" fmla="*/ 0 w 341"/>
                <a:gd name="T11" fmla="*/ 0 h 567"/>
                <a:gd name="T12" fmla="*/ 0 w 341"/>
                <a:gd name="T13" fmla="*/ 340 h 567"/>
                <a:gd name="T14" fmla="*/ 114 w 341"/>
                <a:gd name="T15" fmla="*/ 340 h 567"/>
                <a:gd name="T16" fmla="*/ 114 w 341"/>
                <a:gd name="T17" fmla="*/ 567 h 567"/>
                <a:gd name="T18" fmla="*/ 341 w 341"/>
                <a:gd name="T19" fmla="*/ 567 h 567"/>
                <a:gd name="T20" fmla="*/ 341 w 341"/>
                <a:gd name="T2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67">
                  <a:moveTo>
                    <a:pt x="341" y="453"/>
                  </a:moveTo>
                  <a:lnTo>
                    <a:pt x="227" y="45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1" name="Freeform 453">
              <a:extLst>
                <a:ext uri="{FF2B5EF4-FFF2-40B4-BE49-F238E27FC236}">
                  <a16:creationId xmlns:a16="http://schemas.microsoft.com/office/drawing/2014/main" id="{1FC9BC43-9F69-4420-89FB-261928382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011"/>
              <a:ext cx="1587" cy="1815"/>
            </a:xfrm>
            <a:custGeom>
              <a:avLst/>
              <a:gdLst>
                <a:gd name="T0" fmla="*/ 1134 w 1587"/>
                <a:gd name="T1" fmla="*/ 0 h 1815"/>
                <a:gd name="T2" fmla="*/ 1020 w 1587"/>
                <a:gd name="T3" fmla="*/ 114 h 1815"/>
                <a:gd name="T4" fmla="*/ 907 w 1587"/>
                <a:gd name="T5" fmla="*/ 0 h 1815"/>
                <a:gd name="T6" fmla="*/ 794 w 1587"/>
                <a:gd name="T7" fmla="*/ 114 h 1815"/>
                <a:gd name="T8" fmla="*/ 567 w 1587"/>
                <a:gd name="T9" fmla="*/ 227 h 1815"/>
                <a:gd name="T10" fmla="*/ 453 w 1587"/>
                <a:gd name="T11" fmla="*/ 0 h 1815"/>
                <a:gd name="T12" fmla="*/ 340 w 1587"/>
                <a:gd name="T13" fmla="*/ 114 h 1815"/>
                <a:gd name="T14" fmla="*/ 227 w 1587"/>
                <a:gd name="T15" fmla="*/ 227 h 1815"/>
                <a:gd name="T16" fmla="*/ 0 w 1587"/>
                <a:gd name="T17" fmla="*/ 454 h 1815"/>
                <a:gd name="T18" fmla="*/ 340 w 1587"/>
                <a:gd name="T19" fmla="*/ 794 h 1815"/>
                <a:gd name="T20" fmla="*/ 567 w 1587"/>
                <a:gd name="T21" fmla="*/ 1134 h 1815"/>
                <a:gd name="T22" fmla="*/ 907 w 1587"/>
                <a:gd name="T23" fmla="*/ 1021 h 1815"/>
                <a:gd name="T24" fmla="*/ 1020 w 1587"/>
                <a:gd name="T25" fmla="*/ 908 h 1815"/>
                <a:gd name="T26" fmla="*/ 907 w 1587"/>
                <a:gd name="T27" fmla="*/ 1021 h 1815"/>
                <a:gd name="T28" fmla="*/ 794 w 1587"/>
                <a:gd name="T29" fmla="*/ 1134 h 1815"/>
                <a:gd name="T30" fmla="*/ 1020 w 1587"/>
                <a:gd name="T31" fmla="*/ 1248 h 1815"/>
                <a:gd name="T32" fmla="*/ 1247 w 1587"/>
                <a:gd name="T33" fmla="*/ 1475 h 1815"/>
                <a:gd name="T34" fmla="*/ 1361 w 1587"/>
                <a:gd name="T35" fmla="*/ 1701 h 1815"/>
                <a:gd name="T36" fmla="*/ 1474 w 1587"/>
                <a:gd name="T37" fmla="*/ 1815 h 1815"/>
                <a:gd name="T38" fmla="*/ 1587 w 1587"/>
                <a:gd name="T39" fmla="*/ 1701 h 1815"/>
                <a:gd name="T40" fmla="*/ 1587 w 1587"/>
                <a:gd name="T41" fmla="*/ 1361 h 1815"/>
                <a:gd name="T42" fmla="*/ 1361 w 1587"/>
                <a:gd name="T43" fmla="*/ 1361 h 1815"/>
                <a:gd name="T44" fmla="*/ 1134 w 1587"/>
                <a:gd name="T45" fmla="*/ 1248 h 1815"/>
                <a:gd name="T46" fmla="*/ 1020 w 1587"/>
                <a:gd name="T47" fmla="*/ 1021 h 1815"/>
                <a:gd name="T48" fmla="*/ 1361 w 1587"/>
                <a:gd name="T49" fmla="*/ 681 h 1815"/>
                <a:gd name="T50" fmla="*/ 1474 w 1587"/>
                <a:gd name="T51" fmla="*/ 567 h 1815"/>
                <a:gd name="T52" fmla="*/ 1587 w 1587"/>
                <a:gd name="T53" fmla="*/ 681 h 1815"/>
                <a:gd name="T54" fmla="*/ 1474 w 1587"/>
                <a:gd name="T55" fmla="*/ 341 h 1815"/>
                <a:gd name="T56" fmla="*/ 1361 w 1587"/>
                <a:gd name="T57" fmla="*/ 454 h 1815"/>
                <a:gd name="T58" fmla="*/ 1247 w 1587"/>
                <a:gd name="T59" fmla="*/ 341 h 1815"/>
                <a:gd name="T60" fmla="*/ 1361 w 1587"/>
                <a:gd name="T61" fmla="*/ 227 h 1815"/>
                <a:gd name="T62" fmla="*/ 1474 w 1587"/>
                <a:gd name="T63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1815">
                  <a:moveTo>
                    <a:pt x="1474" y="0"/>
                  </a:moveTo>
                  <a:lnTo>
                    <a:pt x="1134" y="0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907" y="1021"/>
                  </a:lnTo>
                  <a:lnTo>
                    <a:pt x="907" y="908"/>
                  </a:lnTo>
                  <a:lnTo>
                    <a:pt x="1020" y="908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1020" y="1248"/>
                  </a:lnTo>
                  <a:lnTo>
                    <a:pt x="1020" y="1475"/>
                  </a:lnTo>
                  <a:lnTo>
                    <a:pt x="1247" y="1475"/>
                  </a:lnTo>
                  <a:lnTo>
                    <a:pt x="1247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474" y="1815"/>
                  </a:lnTo>
                  <a:lnTo>
                    <a:pt x="1474" y="1701"/>
                  </a:lnTo>
                  <a:lnTo>
                    <a:pt x="1587" y="1701"/>
                  </a:lnTo>
                  <a:lnTo>
                    <a:pt x="1587" y="1475"/>
                  </a:lnTo>
                  <a:lnTo>
                    <a:pt x="1587" y="1361"/>
                  </a:lnTo>
                  <a:lnTo>
                    <a:pt x="1474" y="1361"/>
                  </a:lnTo>
                  <a:lnTo>
                    <a:pt x="1361" y="1361"/>
                  </a:lnTo>
                  <a:lnTo>
                    <a:pt x="1361" y="1248"/>
                  </a:lnTo>
                  <a:lnTo>
                    <a:pt x="1134" y="1248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681"/>
                  </a:lnTo>
                  <a:lnTo>
                    <a:pt x="1361" y="68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587" y="681"/>
                  </a:lnTo>
                  <a:lnTo>
                    <a:pt x="1587" y="341"/>
                  </a:lnTo>
                  <a:lnTo>
                    <a:pt x="1474" y="341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341"/>
                  </a:lnTo>
                  <a:lnTo>
                    <a:pt x="1247" y="341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114"/>
                  </a:lnTo>
                  <a:lnTo>
                    <a:pt x="1474" y="114"/>
                  </a:lnTo>
                  <a:lnTo>
                    <a:pt x="147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2" name="Rectangle 454">
              <a:extLst>
                <a:ext uri="{FF2B5EF4-FFF2-40B4-BE49-F238E27FC236}">
                  <a16:creationId xmlns:a16="http://schemas.microsoft.com/office/drawing/2014/main" id="{4FAADD31-6F56-40F6-8648-D440D7211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4712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3" name="Rectangle 455">
              <a:extLst>
                <a:ext uri="{FF2B5EF4-FFF2-40B4-BE49-F238E27FC236}">
                  <a16:creationId xmlns:a16="http://schemas.microsoft.com/office/drawing/2014/main" id="{4E37DE9E-6AF7-4DE8-9D7B-8550EA4FD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4826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4" name="Rectangle 456">
              <a:extLst>
                <a:ext uri="{FF2B5EF4-FFF2-40B4-BE49-F238E27FC236}">
                  <a16:creationId xmlns:a16="http://schemas.microsoft.com/office/drawing/2014/main" id="{F564532B-683E-434A-B8E4-496629E4D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4599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5" name="Rectangle 457">
              <a:extLst>
                <a:ext uri="{FF2B5EF4-FFF2-40B4-BE49-F238E27FC236}">
                  <a16:creationId xmlns:a16="http://schemas.microsoft.com/office/drawing/2014/main" id="{D7259D8E-38C6-4827-85AC-1FB137184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" y="3805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6" name="Freeform 458">
              <a:extLst>
                <a:ext uri="{FF2B5EF4-FFF2-40B4-BE49-F238E27FC236}">
                  <a16:creationId xmlns:a16="http://schemas.microsoft.com/office/drawing/2014/main" id="{5C80A56F-FE42-4854-814F-7DFCA0C9E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25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454 w 681"/>
                <a:gd name="T3" fmla="*/ 794 h 794"/>
                <a:gd name="T4" fmla="*/ 454 w 681"/>
                <a:gd name="T5" fmla="*/ 453 h 794"/>
                <a:gd name="T6" fmla="*/ 341 w 681"/>
                <a:gd name="T7" fmla="*/ 453 h 794"/>
                <a:gd name="T8" fmla="*/ 341 w 681"/>
                <a:gd name="T9" fmla="*/ 340 h 794"/>
                <a:gd name="T10" fmla="*/ 114 w 681"/>
                <a:gd name="T11" fmla="*/ 340 h 794"/>
                <a:gd name="T12" fmla="*/ 114 w 681"/>
                <a:gd name="T13" fmla="*/ 227 h 794"/>
                <a:gd name="T14" fmla="*/ 0 w 681"/>
                <a:gd name="T15" fmla="*/ 227 h 794"/>
                <a:gd name="T16" fmla="*/ 0 w 681"/>
                <a:gd name="T17" fmla="*/ 0 h 794"/>
                <a:gd name="T18" fmla="*/ 227 w 681"/>
                <a:gd name="T19" fmla="*/ 0 h 794"/>
                <a:gd name="T20" fmla="*/ 227 w 681"/>
                <a:gd name="T21" fmla="*/ 113 h 794"/>
                <a:gd name="T22" fmla="*/ 341 w 681"/>
                <a:gd name="T23" fmla="*/ 113 h 794"/>
                <a:gd name="T24" fmla="*/ 341 w 681"/>
                <a:gd name="T25" fmla="*/ 227 h 794"/>
                <a:gd name="T26" fmla="*/ 454 w 681"/>
                <a:gd name="T27" fmla="*/ 227 h 794"/>
                <a:gd name="T28" fmla="*/ 454 w 681"/>
                <a:gd name="T29" fmla="*/ 340 h 794"/>
                <a:gd name="T30" fmla="*/ 567 w 681"/>
                <a:gd name="T31" fmla="*/ 340 h 794"/>
                <a:gd name="T32" fmla="*/ 567 w 681"/>
                <a:gd name="T33" fmla="*/ 453 h 794"/>
                <a:gd name="T34" fmla="*/ 681 w 681"/>
                <a:gd name="T35" fmla="*/ 453 h 794"/>
                <a:gd name="T36" fmla="*/ 681 w 681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454" y="794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7" name="Freeform 459">
              <a:extLst>
                <a:ext uri="{FF2B5EF4-FFF2-40B4-BE49-F238E27FC236}">
                  <a16:creationId xmlns:a16="http://schemas.microsoft.com/office/drawing/2014/main" id="{D5C3CB78-1CA9-460B-8947-9AE1DD607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125"/>
              <a:ext cx="567" cy="453"/>
            </a:xfrm>
            <a:custGeom>
              <a:avLst/>
              <a:gdLst>
                <a:gd name="T0" fmla="*/ 567 w 567"/>
                <a:gd name="T1" fmla="*/ 113 h 453"/>
                <a:gd name="T2" fmla="*/ 453 w 567"/>
                <a:gd name="T3" fmla="*/ 113 h 453"/>
                <a:gd name="T4" fmla="*/ 453 w 567"/>
                <a:gd name="T5" fmla="*/ 0 h 453"/>
                <a:gd name="T6" fmla="*/ 0 w 567"/>
                <a:gd name="T7" fmla="*/ 0 h 453"/>
                <a:gd name="T8" fmla="*/ 0 w 567"/>
                <a:gd name="T9" fmla="*/ 227 h 453"/>
                <a:gd name="T10" fmla="*/ 113 w 567"/>
                <a:gd name="T11" fmla="*/ 227 h 453"/>
                <a:gd name="T12" fmla="*/ 113 w 567"/>
                <a:gd name="T13" fmla="*/ 340 h 453"/>
                <a:gd name="T14" fmla="*/ 226 w 567"/>
                <a:gd name="T15" fmla="*/ 340 h 453"/>
                <a:gd name="T16" fmla="*/ 226 w 567"/>
                <a:gd name="T17" fmla="*/ 453 h 453"/>
                <a:gd name="T18" fmla="*/ 340 w 567"/>
                <a:gd name="T19" fmla="*/ 453 h 453"/>
                <a:gd name="T20" fmla="*/ 340 w 567"/>
                <a:gd name="T21" fmla="*/ 340 h 453"/>
                <a:gd name="T22" fmla="*/ 567 w 567"/>
                <a:gd name="T23" fmla="*/ 340 h 453"/>
                <a:gd name="T24" fmla="*/ 567 w 56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567" y="113"/>
                  </a:moveTo>
                  <a:lnTo>
                    <a:pt x="453" y="113"/>
                  </a:lnTo>
                  <a:lnTo>
                    <a:pt x="45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8" name="Freeform 460">
              <a:extLst>
                <a:ext uri="{FF2B5EF4-FFF2-40B4-BE49-F238E27FC236}">
                  <a16:creationId xmlns:a16="http://schemas.microsoft.com/office/drawing/2014/main" id="{3F09B90D-4BA0-41D8-BB51-D1050265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805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227 w 567"/>
                <a:gd name="T3" fmla="*/ 0 h 794"/>
                <a:gd name="T4" fmla="*/ 227 w 567"/>
                <a:gd name="T5" fmla="*/ 114 h 794"/>
                <a:gd name="T6" fmla="*/ 0 w 567"/>
                <a:gd name="T7" fmla="*/ 114 h 794"/>
                <a:gd name="T8" fmla="*/ 0 w 567"/>
                <a:gd name="T9" fmla="*/ 340 h 794"/>
                <a:gd name="T10" fmla="*/ 113 w 567"/>
                <a:gd name="T11" fmla="*/ 340 h 794"/>
                <a:gd name="T12" fmla="*/ 113 w 567"/>
                <a:gd name="T13" fmla="*/ 794 h 794"/>
                <a:gd name="T14" fmla="*/ 227 w 567"/>
                <a:gd name="T15" fmla="*/ 794 h 794"/>
                <a:gd name="T16" fmla="*/ 227 w 567"/>
                <a:gd name="T17" fmla="*/ 454 h 794"/>
                <a:gd name="T18" fmla="*/ 340 w 567"/>
                <a:gd name="T19" fmla="*/ 454 h 794"/>
                <a:gd name="T20" fmla="*/ 454 w 567"/>
                <a:gd name="T21" fmla="*/ 454 h 794"/>
                <a:gd name="T22" fmla="*/ 454 w 567"/>
                <a:gd name="T23" fmla="*/ 340 h 794"/>
                <a:gd name="T24" fmla="*/ 567 w 567"/>
                <a:gd name="T25" fmla="*/ 340 h 794"/>
                <a:gd name="T26" fmla="*/ 567 w 567"/>
                <a:gd name="T2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69" name="Rectangle 461">
              <a:extLst>
                <a:ext uri="{FF2B5EF4-FFF2-40B4-BE49-F238E27FC236}">
                  <a16:creationId xmlns:a16="http://schemas.microsoft.com/office/drawing/2014/main" id="{A0788EB9-11B8-4839-9BC4-D18258BD0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4486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70" name="Freeform 462">
              <a:extLst>
                <a:ext uri="{FF2B5EF4-FFF2-40B4-BE49-F238E27FC236}">
                  <a16:creationId xmlns:a16="http://schemas.microsoft.com/office/drawing/2014/main" id="{A512BFF1-7318-4E93-98FD-7147CE95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919"/>
              <a:ext cx="453" cy="453"/>
            </a:xfrm>
            <a:custGeom>
              <a:avLst/>
              <a:gdLst>
                <a:gd name="T0" fmla="*/ 340 w 453"/>
                <a:gd name="T1" fmla="*/ 0 h 453"/>
                <a:gd name="T2" fmla="*/ 113 w 453"/>
                <a:gd name="T3" fmla="*/ 0 h 453"/>
                <a:gd name="T4" fmla="*/ 113 w 453"/>
                <a:gd name="T5" fmla="*/ 113 h 453"/>
                <a:gd name="T6" fmla="*/ 0 w 453"/>
                <a:gd name="T7" fmla="*/ 113 h 453"/>
                <a:gd name="T8" fmla="*/ 0 w 453"/>
                <a:gd name="T9" fmla="*/ 453 h 453"/>
                <a:gd name="T10" fmla="*/ 113 w 453"/>
                <a:gd name="T11" fmla="*/ 453 h 453"/>
                <a:gd name="T12" fmla="*/ 113 w 453"/>
                <a:gd name="T13" fmla="*/ 340 h 453"/>
                <a:gd name="T14" fmla="*/ 453 w 453"/>
                <a:gd name="T15" fmla="*/ 340 h 453"/>
                <a:gd name="T16" fmla="*/ 453 w 453"/>
                <a:gd name="T17" fmla="*/ 226 h 453"/>
                <a:gd name="T18" fmla="*/ 340 w 453"/>
                <a:gd name="T19" fmla="*/ 226 h 453"/>
                <a:gd name="T20" fmla="*/ 340 w 453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3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71" name="Freeform 463">
              <a:extLst>
                <a:ext uri="{FF2B5EF4-FFF2-40B4-BE49-F238E27FC236}">
                  <a16:creationId xmlns:a16="http://schemas.microsoft.com/office/drawing/2014/main" id="{B84F2A3A-13E8-4FDF-81A7-DAEC3057A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331"/>
              <a:ext cx="907" cy="794"/>
            </a:xfrm>
            <a:custGeom>
              <a:avLst/>
              <a:gdLst>
                <a:gd name="T0" fmla="*/ 907 w 907"/>
                <a:gd name="T1" fmla="*/ 0 h 794"/>
                <a:gd name="T2" fmla="*/ 113 w 907"/>
                <a:gd name="T3" fmla="*/ 0 h 794"/>
                <a:gd name="T4" fmla="*/ 113 w 907"/>
                <a:gd name="T5" fmla="*/ 113 h 794"/>
                <a:gd name="T6" fmla="*/ 0 w 907"/>
                <a:gd name="T7" fmla="*/ 113 h 794"/>
                <a:gd name="T8" fmla="*/ 0 w 907"/>
                <a:gd name="T9" fmla="*/ 227 h 794"/>
                <a:gd name="T10" fmla="*/ 0 w 907"/>
                <a:gd name="T11" fmla="*/ 340 h 794"/>
                <a:gd name="T12" fmla="*/ 113 w 907"/>
                <a:gd name="T13" fmla="*/ 340 h 794"/>
                <a:gd name="T14" fmla="*/ 113 w 907"/>
                <a:gd name="T15" fmla="*/ 567 h 794"/>
                <a:gd name="T16" fmla="*/ 226 w 907"/>
                <a:gd name="T17" fmla="*/ 567 h 794"/>
                <a:gd name="T18" fmla="*/ 226 w 907"/>
                <a:gd name="T19" fmla="*/ 794 h 794"/>
                <a:gd name="T20" fmla="*/ 340 w 907"/>
                <a:gd name="T21" fmla="*/ 794 h 794"/>
                <a:gd name="T22" fmla="*/ 340 w 907"/>
                <a:gd name="T23" fmla="*/ 680 h 794"/>
                <a:gd name="T24" fmla="*/ 680 w 907"/>
                <a:gd name="T25" fmla="*/ 680 h 794"/>
                <a:gd name="T26" fmla="*/ 680 w 907"/>
                <a:gd name="T27" fmla="*/ 567 h 794"/>
                <a:gd name="T28" fmla="*/ 340 w 907"/>
                <a:gd name="T29" fmla="*/ 567 h 794"/>
                <a:gd name="T30" fmla="*/ 340 w 907"/>
                <a:gd name="T31" fmla="*/ 340 h 794"/>
                <a:gd name="T32" fmla="*/ 680 w 907"/>
                <a:gd name="T33" fmla="*/ 340 h 794"/>
                <a:gd name="T34" fmla="*/ 680 w 907"/>
                <a:gd name="T35" fmla="*/ 227 h 794"/>
                <a:gd name="T36" fmla="*/ 680 w 907"/>
                <a:gd name="T37" fmla="*/ 113 h 794"/>
                <a:gd name="T38" fmla="*/ 793 w 907"/>
                <a:gd name="T39" fmla="*/ 113 h 794"/>
                <a:gd name="T40" fmla="*/ 793 w 907"/>
                <a:gd name="T41" fmla="*/ 227 h 794"/>
                <a:gd name="T42" fmla="*/ 907 w 907"/>
                <a:gd name="T43" fmla="*/ 227 h 794"/>
                <a:gd name="T44" fmla="*/ 907 w 907"/>
                <a:gd name="T4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794">
                  <a:moveTo>
                    <a:pt x="90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3" y="113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72" name="Freeform 464">
              <a:extLst>
                <a:ext uri="{FF2B5EF4-FFF2-40B4-BE49-F238E27FC236}">
                  <a16:creationId xmlns:a16="http://schemas.microsoft.com/office/drawing/2014/main" id="{D18F91F0-1A23-4D35-ADC8-16454922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970"/>
              <a:ext cx="1134" cy="1361"/>
            </a:xfrm>
            <a:custGeom>
              <a:avLst/>
              <a:gdLst>
                <a:gd name="T0" fmla="*/ 0 w 1134"/>
                <a:gd name="T1" fmla="*/ 1361 h 1361"/>
                <a:gd name="T2" fmla="*/ 0 w 1134"/>
                <a:gd name="T3" fmla="*/ 1134 h 1361"/>
                <a:gd name="T4" fmla="*/ 114 w 1134"/>
                <a:gd name="T5" fmla="*/ 1134 h 1361"/>
                <a:gd name="T6" fmla="*/ 114 w 1134"/>
                <a:gd name="T7" fmla="*/ 1021 h 1361"/>
                <a:gd name="T8" fmla="*/ 227 w 1134"/>
                <a:gd name="T9" fmla="*/ 1021 h 1361"/>
                <a:gd name="T10" fmla="*/ 227 w 1134"/>
                <a:gd name="T11" fmla="*/ 454 h 1361"/>
                <a:gd name="T12" fmla="*/ 341 w 1134"/>
                <a:gd name="T13" fmla="*/ 454 h 1361"/>
                <a:gd name="T14" fmla="*/ 341 w 1134"/>
                <a:gd name="T15" fmla="*/ 0 h 1361"/>
                <a:gd name="T16" fmla="*/ 908 w 1134"/>
                <a:gd name="T17" fmla="*/ 0 h 1361"/>
                <a:gd name="T18" fmla="*/ 908 w 1134"/>
                <a:gd name="T19" fmla="*/ 114 h 1361"/>
                <a:gd name="T20" fmla="*/ 1021 w 1134"/>
                <a:gd name="T21" fmla="*/ 114 h 1361"/>
                <a:gd name="T22" fmla="*/ 1021 w 1134"/>
                <a:gd name="T23" fmla="*/ 567 h 1361"/>
                <a:gd name="T24" fmla="*/ 1134 w 1134"/>
                <a:gd name="T25" fmla="*/ 567 h 1361"/>
                <a:gd name="T26" fmla="*/ 1134 w 1134"/>
                <a:gd name="T27" fmla="*/ 681 h 1361"/>
                <a:gd name="T28" fmla="*/ 908 w 1134"/>
                <a:gd name="T29" fmla="*/ 681 h 1361"/>
                <a:gd name="T30" fmla="*/ 908 w 1134"/>
                <a:gd name="T31" fmla="*/ 567 h 1361"/>
                <a:gd name="T32" fmla="*/ 794 w 1134"/>
                <a:gd name="T33" fmla="*/ 567 h 1361"/>
                <a:gd name="T34" fmla="*/ 794 w 1134"/>
                <a:gd name="T35" fmla="*/ 1021 h 1361"/>
                <a:gd name="T36" fmla="*/ 454 w 1134"/>
                <a:gd name="T37" fmla="*/ 1021 h 1361"/>
                <a:gd name="T38" fmla="*/ 454 w 1134"/>
                <a:gd name="T39" fmla="*/ 1248 h 1361"/>
                <a:gd name="T40" fmla="*/ 567 w 1134"/>
                <a:gd name="T41" fmla="*/ 1248 h 1361"/>
                <a:gd name="T42" fmla="*/ 567 w 1134"/>
                <a:gd name="T43" fmla="*/ 1361 h 1361"/>
                <a:gd name="T44" fmla="*/ 0 w 1134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361">
                  <a:moveTo>
                    <a:pt x="0" y="1361"/>
                  </a:moveTo>
                  <a:lnTo>
                    <a:pt x="0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0"/>
                  </a:lnTo>
                  <a:lnTo>
                    <a:pt x="908" y="0"/>
                  </a:lnTo>
                  <a:lnTo>
                    <a:pt x="908" y="114"/>
                  </a:lnTo>
                  <a:lnTo>
                    <a:pt x="1021" y="114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1021"/>
                  </a:lnTo>
                  <a:lnTo>
                    <a:pt x="454" y="1021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73" name="Freeform 465">
              <a:extLst>
                <a:ext uri="{FF2B5EF4-FFF2-40B4-BE49-F238E27FC236}">
                  <a16:creationId xmlns:a16="http://schemas.microsoft.com/office/drawing/2014/main" id="{F7DA489E-85A2-4F18-9EB4-46B799CD5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877"/>
              <a:ext cx="1474" cy="1361"/>
            </a:xfrm>
            <a:custGeom>
              <a:avLst/>
              <a:gdLst>
                <a:gd name="T0" fmla="*/ 1474 w 1474"/>
                <a:gd name="T1" fmla="*/ 114 h 1361"/>
                <a:gd name="T2" fmla="*/ 1134 w 1474"/>
                <a:gd name="T3" fmla="*/ 114 h 1361"/>
                <a:gd name="T4" fmla="*/ 1134 w 1474"/>
                <a:gd name="T5" fmla="*/ 0 h 1361"/>
                <a:gd name="T6" fmla="*/ 1021 w 1474"/>
                <a:gd name="T7" fmla="*/ 0 h 1361"/>
                <a:gd name="T8" fmla="*/ 1021 w 1474"/>
                <a:gd name="T9" fmla="*/ 114 h 1361"/>
                <a:gd name="T10" fmla="*/ 907 w 1474"/>
                <a:gd name="T11" fmla="*/ 114 h 1361"/>
                <a:gd name="T12" fmla="*/ 907 w 1474"/>
                <a:gd name="T13" fmla="*/ 227 h 1361"/>
                <a:gd name="T14" fmla="*/ 794 w 1474"/>
                <a:gd name="T15" fmla="*/ 227 h 1361"/>
                <a:gd name="T16" fmla="*/ 794 w 1474"/>
                <a:gd name="T17" fmla="*/ 341 h 1361"/>
                <a:gd name="T18" fmla="*/ 681 w 1474"/>
                <a:gd name="T19" fmla="*/ 341 h 1361"/>
                <a:gd name="T20" fmla="*/ 681 w 1474"/>
                <a:gd name="T21" fmla="*/ 227 h 1361"/>
                <a:gd name="T22" fmla="*/ 454 w 1474"/>
                <a:gd name="T23" fmla="*/ 227 h 1361"/>
                <a:gd name="T24" fmla="*/ 454 w 1474"/>
                <a:gd name="T25" fmla="*/ 567 h 1361"/>
                <a:gd name="T26" fmla="*/ 114 w 1474"/>
                <a:gd name="T27" fmla="*/ 567 h 1361"/>
                <a:gd name="T28" fmla="*/ 114 w 1474"/>
                <a:gd name="T29" fmla="*/ 681 h 1361"/>
                <a:gd name="T30" fmla="*/ 0 w 1474"/>
                <a:gd name="T31" fmla="*/ 681 h 1361"/>
                <a:gd name="T32" fmla="*/ 0 w 1474"/>
                <a:gd name="T33" fmla="*/ 794 h 1361"/>
                <a:gd name="T34" fmla="*/ 114 w 1474"/>
                <a:gd name="T35" fmla="*/ 794 h 1361"/>
                <a:gd name="T36" fmla="*/ 114 w 1474"/>
                <a:gd name="T37" fmla="*/ 1021 h 1361"/>
                <a:gd name="T38" fmla="*/ 227 w 1474"/>
                <a:gd name="T39" fmla="*/ 1021 h 1361"/>
                <a:gd name="T40" fmla="*/ 227 w 1474"/>
                <a:gd name="T41" fmla="*/ 1134 h 1361"/>
                <a:gd name="T42" fmla="*/ 454 w 1474"/>
                <a:gd name="T43" fmla="*/ 1134 h 1361"/>
                <a:gd name="T44" fmla="*/ 454 w 1474"/>
                <a:gd name="T45" fmla="*/ 1248 h 1361"/>
                <a:gd name="T46" fmla="*/ 567 w 1474"/>
                <a:gd name="T47" fmla="*/ 1248 h 1361"/>
                <a:gd name="T48" fmla="*/ 567 w 1474"/>
                <a:gd name="T49" fmla="*/ 1361 h 1361"/>
                <a:gd name="T50" fmla="*/ 794 w 1474"/>
                <a:gd name="T51" fmla="*/ 1361 h 1361"/>
                <a:gd name="T52" fmla="*/ 794 w 1474"/>
                <a:gd name="T53" fmla="*/ 1248 h 1361"/>
                <a:gd name="T54" fmla="*/ 907 w 1474"/>
                <a:gd name="T55" fmla="*/ 1248 h 1361"/>
                <a:gd name="T56" fmla="*/ 907 w 1474"/>
                <a:gd name="T57" fmla="*/ 1134 h 1361"/>
                <a:gd name="T58" fmla="*/ 1021 w 1474"/>
                <a:gd name="T59" fmla="*/ 1134 h 1361"/>
                <a:gd name="T60" fmla="*/ 1021 w 1474"/>
                <a:gd name="T61" fmla="*/ 1361 h 1361"/>
                <a:gd name="T62" fmla="*/ 1248 w 1474"/>
                <a:gd name="T63" fmla="*/ 1361 h 1361"/>
                <a:gd name="T64" fmla="*/ 1248 w 1474"/>
                <a:gd name="T65" fmla="*/ 1248 h 1361"/>
                <a:gd name="T66" fmla="*/ 1361 w 1474"/>
                <a:gd name="T67" fmla="*/ 1248 h 1361"/>
                <a:gd name="T68" fmla="*/ 1361 w 1474"/>
                <a:gd name="T69" fmla="*/ 1134 h 1361"/>
                <a:gd name="T70" fmla="*/ 1474 w 1474"/>
                <a:gd name="T71" fmla="*/ 1134 h 1361"/>
                <a:gd name="T72" fmla="*/ 1474 w 1474"/>
                <a:gd name="T73" fmla="*/ 1021 h 1361"/>
                <a:gd name="T74" fmla="*/ 1361 w 1474"/>
                <a:gd name="T75" fmla="*/ 1021 h 1361"/>
                <a:gd name="T76" fmla="*/ 1361 w 1474"/>
                <a:gd name="T77" fmla="*/ 794 h 1361"/>
                <a:gd name="T78" fmla="*/ 1248 w 1474"/>
                <a:gd name="T79" fmla="*/ 794 h 1361"/>
                <a:gd name="T80" fmla="*/ 1248 w 1474"/>
                <a:gd name="T81" fmla="*/ 567 h 1361"/>
                <a:gd name="T82" fmla="*/ 1361 w 1474"/>
                <a:gd name="T83" fmla="*/ 567 h 1361"/>
                <a:gd name="T84" fmla="*/ 1361 w 1474"/>
                <a:gd name="T85" fmla="*/ 454 h 1361"/>
                <a:gd name="T86" fmla="*/ 1474 w 1474"/>
                <a:gd name="T87" fmla="*/ 454 h 1361"/>
                <a:gd name="T88" fmla="*/ 1474 w 1474"/>
                <a:gd name="T89" fmla="*/ 11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1361">
                  <a:moveTo>
                    <a:pt x="1474" y="114"/>
                  </a:moveTo>
                  <a:lnTo>
                    <a:pt x="1134" y="114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1021" y="1134"/>
                  </a:lnTo>
                  <a:lnTo>
                    <a:pt x="1021" y="1361"/>
                  </a:lnTo>
                  <a:lnTo>
                    <a:pt x="1248" y="1361"/>
                  </a:lnTo>
                  <a:lnTo>
                    <a:pt x="1248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021"/>
                  </a:lnTo>
                  <a:lnTo>
                    <a:pt x="1361" y="1021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74" name="Freeform 466">
              <a:extLst>
                <a:ext uri="{FF2B5EF4-FFF2-40B4-BE49-F238E27FC236}">
                  <a16:creationId xmlns:a16="http://schemas.microsoft.com/office/drawing/2014/main" id="{62097BFE-BFA7-49C5-9D7C-92A7E74A4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310"/>
              <a:ext cx="2608" cy="2609"/>
            </a:xfrm>
            <a:custGeom>
              <a:avLst/>
              <a:gdLst>
                <a:gd name="T0" fmla="*/ 453 w 2608"/>
                <a:gd name="T1" fmla="*/ 227 h 2609"/>
                <a:gd name="T2" fmla="*/ 567 w 2608"/>
                <a:gd name="T3" fmla="*/ 114 h 2609"/>
                <a:gd name="T4" fmla="*/ 680 w 2608"/>
                <a:gd name="T5" fmla="*/ 0 h 2609"/>
                <a:gd name="T6" fmla="*/ 793 w 2608"/>
                <a:gd name="T7" fmla="*/ 114 h 2609"/>
                <a:gd name="T8" fmla="*/ 907 w 2608"/>
                <a:gd name="T9" fmla="*/ 227 h 2609"/>
                <a:gd name="T10" fmla="*/ 1134 w 2608"/>
                <a:gd name="T11" fmla="*/ 908 h 2609"/>
                <a:gd name="T12" fmla="*/ 1360 w 2608"/>
                <a:gd name="T13" fmla="*/ 1021 h 2609"/>
                <a:gd name="T14" fmla="*/ 1701 w 2608"/>
                <a:gd name="T15" fmla="*/ 1134 h 2609"/>
                <a:gd name="T16" fmla="*/ 1814 w 2608"/>
                <a:gd name="T17" fmla="*/ 1248 h 2609"/>
                <a:gd name="T18" fmla="*/ 1927 w 2608"/>
                <a:gd name="T19" fmla="*/ 1475 h 2609"/>
                <a:gd name="T20" fmla="*/ 2381 w 2608"/>
                <a:gd name="T21" fmla="*/ 1588 h 2609"/>
                <a:gd name="T22" fmla="*/ 2608 w 2608"/>
                <a:gd name="T23" fmla="*/ 1701 h 2609"/>
                <a:gd name="T24" fmla="*/ 2268 w 2608"/>
                <a:gd name="T25" fmla="*/ 1815 h 2609"/>
                <a:gd name="T26" fmla="*/ 2154 w 2608"/>
                <a:gd name="T27" fmla="*/ 1928 h 2609"/>
                <a:gd name="T28" fmla="*/ 1927 w 2608"/>
                <a:gd name="T29" fmla="*/ 1815 h 2609"/>
                <a:gd name="T30" fmla="*/ 2041 w 2608"/>
                <a:gd name="T31" fmla="*/ 2042 h 2609"/>
                <a:gd name="T32" fmla="*/ 2268 w 2608"/>
                <a:gd name="T33" fmla="*/ 2155 h 2609"/>
                <a:gd name="T34" fmla="*/ 2381 w 2608"/>
                <a:gd name="T35" fmla="*/ 2268 h 2609"/>
                <a:gd name="T36" fmla="*/ 2041 w 2608"/>
                <a:gd name="T37" fmla="*/ 2609 h 2609"/>
                <a:gd name="T38" fmla="*/ 1927 w 2608"/>
                <a:gd name="T39" fmla="*/ 2495 h 2609"/>
                <a:gd name="T40" fmla="*/ 1701 w 2608"/>
                <a:gd name="T41" fmla="*/ 2268 h 2609"/>
                <a:gd name="T42" fmla="*/ 1474 w 2608"/>
                <a:gd name="T43" fmla="*/ 2382 h 2609"/>
                <a:gd name="T44" fmla="*/ 1360 w 2608"/>
                <a:gd name="T45" fmla="*/ 1928 h 2609"/>
                <a:gd name="T46" fmla="*/ 1247 w 2608"/>
                <a:gd name="T47" fmla="*/ 1588 h 2609"/>
                <a:gd name="T48" fmla="*/ 1134 w 2608"/>
                <a:gd name="T49" fmla="*/ 1475 h 2609"/>
                <a:gd name="T50" fmla="*/ 907 w 2608"/>
                <a:gd name="T51" fmla="*/ 1361 h 2609"/>
                <a:gd name="T52" fmla="*/ 226 w 2608"/>
                <a:gd name="T53" fmla="*/ 1248 h 2609"/>
                <a:gd name="T54" fmla="*/ 340 w 2608"/>
                <a:gd name="T55" fmla="*/ 1134 h 2609"/>
                <a:gd name="T56" fmla="*/ 453 w 2608"/>
                <a:gd name="T57" fmla="*/ 1021 h 2609"/>
                <a:gd name="T58" fmla="*/ 226 w 2608"/>
                <a:gd name="T59" fmla="*/ 794 h 2609"/>
                <a:gd name="T60" fmla="*/ 113 w 2608"/>
                <a:gd name="T61" fmla="*/ 567 h 2609"/>
                <a:gd name="T62" fmla="*/ 0 w 2608"/>
                <a:gd name="T63" fmla="*/ 454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08" h="2609">
                  <a:moveTo>
                    <a:pt x="0" y="227"/>
                  </a:moveTo>
                  <a:lnTo>
                    <a:pt x="453" y="22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1360" y="1021"/>
                  </a:lnTo>
                  <a:lnTo>
                    <a:pt x="1360" y="1134"/>
                  </a:lnTo>
                  <a:lnTo>
                    <a:pt x="1701" y="1134"/>
                  </a:lnTo>
                  <a:lnTo>
                    <a:pt x="1701" y="1248"/>
                  </a:lnTo>
                  <a:lnTo>
                    <a:pt x="1814" y="1248"/>
                  </a:lnTo>
                  <a:lnTo>
                    <a:pt x="1814" y="1475"/>
                  </a:lnTo>
                  <a:lnTo>
                    <a:pt x="1927" y="1475"/>
                  </a:lnTo>
                  <a:lnTo>
                    <a:pt x="1927" y="1588"/>
                  </a:lnTo>
                  <a:lnTo>
                    <a:pt x="2381" y="1588"/>
                  </a:lnTo>
                  <a:lnTo>
                    <a:pt x="2381" y="1701"/>
                  </a:lnTo>
                  <a:lnTo>
                    <a:pt x="2608" y="1701"/>
                  </a:lnTo>
                  <a:lnTo>
                    <a:pt x="2608" y="1815"/>
                  </a:lnTo>
                  <a:lnTo>
                    <a:pt x="2268" y="1815"/>
                  </a:lnTo>
                  <a:lnTo>
                    <a:pt x="2268" y="1928"/>
                  </a:lnTo>
                  <a:lnTo>
                    <a:pt x="2154" y="1928"/>
                  </a:lnTo>
                  <a:lnTo>
                    <a:pt x="2154" y="1815"/>
                  </a:lnTo>
                  <a:lnTo>
                    <a:pt x="1927" y="1815"/>
                  </a:lnTo>
                  <a:lnTo>
                    <a:pt x="1927" y="2042"/>
                  </a:lnTo>
                  <a:lnTo>
                    <a:pt x="2041" y="2042"/>
                  </a:lnTo>
                  <a:lnTo>
                    <a:pt x="2041" y="2155"/>
                  </a:lnTo>
                  <a:lnTo>
                    <a:pt x="2268" y="2155"/>
                  </a:lnTo>
                  <a:lnTo>
                    <a:pt x="2268" y="2268"/>
                  </a:lnTo>
                  <a:lnTo>
                    <a:pt x="2381" y="2268"/>
                  </a:lnTo>
                  <a:lnTo>
                    <a:pt x="2381" y="2609"/>
                  </a:lnTo>
                  <a:lnTo>
                    <a:pt x="2041" y="2609"/>
                  </a:lnTo>
                  <a:lnTo>
                    <a:pt x="2041" y="2495"/>
                  </a:lnTo>
                  <a:lnTo>
                    <a:pt x="1927" y="2495"/>
                  </a:lnTo>
                  <a:lnTo>
                    <a:pt x="1927" y="2268"/>
                  </a:lnTo>
                  <a:lnTo>
                    <a:pt x="1701" y="2268"/>
                  </a:lnTo>
                  <a:lnTo>
                    <a:pt x="1701" y="2382"/>
                  </a:lnTo>
                  <a:lnTo>
                    <a:pt x="1474" y="2382"/>
                  </a:lnTo>
                  <a:lnTo>
                    <a:pt x="1474" y="1928"/>
                  </a:lnTo>
                  <a:lnTo>
                    <a:pt x="1360" y="1928"/>
                  </a:lnTo>
                  <a:lnTo>
                    <a:pt x="1360" y="1588"/>
                  </a:lnTo>
                  <a:lnTo>
                    <a:pt x="1247" y="1588"/>
                  </a:lnTo>
                  <a:lnTo>
                    <a:pt x="1247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226" y="1248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794"/>
                  </a:lnTo>
                  <a:lnTo>
                    <a:pt x="226" y="79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75" name="Freeform 467">
              <a:extLst>
                <a:ext uri="{FF2B5EF4-FFF2-40B4-BE49-F238E27FC236}">
                  <a16:creationId xmlns:a16="http://schemas.microsoft.com/office/drawing/2014/main" id="{11ED760C-01EE-4CC4-A75B-EE43CBB8C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084"/>
              <a:ext cx="1928" cy="1814"/>
            </a:xfrm>
            <a:custGeom>
              <a:avLst/>
              <a:gdLst>
                <a:gd name="T0" fmla="*/ 1928 w 1928"/>
                <a:gd name="T1" fmla="*/ 1020 h 1814"/>
                <a:gd name="T2" fmla="*/ 1928 w 1928"/>
                <a:gd name="T3" fmla="*/ 1360 h 1814"/>
                <a:gd name="T4" fmla="*/ 1588 w 1928"/>
                <a:gd name="T5" fmla="*/ 1360 h 1814"/>
                <a:gd name="T6" fmla="*/ 1588 w 1928"/>
                <a:gd name="T7" fmla="*/ 1474 h 1814"/>
                <a:gd name="T8" fmla="*/ 1474 w 1928"/>
                <a:gd name="T9" fmla="*/ 1474 h 1814"/>
                <a:gd name="T10" fmla="*/ 1474 w 1928"/>
                <a:gd name="T11" fmla="*/ 1587 h 1814"/>
                <a:gd name="T12" fmla="*/ 1588 w 1928"/>
                <a:gd name="T13" fmla="*/ 1587 h 1814"/>
                <a:gd name="T14" fmla="*/ 1588 w 1928"/>
                <a:gd name="T15" fmla="*/ 1814 h 1814"/>
                <a:gd name="T16" fmla="*/ 1247 w 1928"/>
                <a:gd name="T17" fmla="*/ 1814 h 1814"/>
                <a:gd name="T18" fmla="*/ 1247 w 1928"/>
                <a:gd name="T19" fmla="*/ 1701 h 1814"/>
                <a:gd name="T20" fmla="*/ 1134 w 1928"/>
                <a:gd name="T21" fmla="*/ 1701 h 1814"/>
                <a:gd name="T22" fmla="*/ 1134 w 1928"/>
                <a:gd name="T23" fmla="*/ 1474 h 1814"/>
                <a:gd name="T24" fmla="*/ 1021 w 1928"/>
                <a:gd name="T25" fmla="*/ 1474 h 1814"/>
                <a:gd name="T26" fmla="*/ 1021 w 1928"/>
                <a:gd name="T27" fmla="*/ 1360 h 1814"/>
                <a:gd name="T28" fmla="*/ 680 w 1928"/>
                <a:gd name="T29" fmla="*/ 1360 h 1814"/>
                <a:gd name="T30" fmla="*/ 680 w 1928"/>
                <a:gd name="T31" fmla="*/ 1247 h 1814"/>
                <a:gd name="T32" fmla="*/ 454 w 1928"/>
                <a:gd name="T33" fmla="*/ 1247 h 1814"/>
                <a:gd name="T34" fmla="*/ 454 w 1928"/>
                <a:gd name="T35" fmla="*/ 1134 h 1814"/>
                <a:gd name="T36" fmla="*/ 227 w 1928"/>
                <a:gd name="T37" fmla="*/ 1134 h 1814"/>
                <a:gd name="T38" fmla="*/ 227 w 1928"/>
                <a:gd name="T39" fmla="*/ 453 h 1814"/>
                <a:gd name="T40" fmla="*/ 113 w 1928"/>
                <a:gd name="T41" fmla="*/ 453 h 1814"/>
                <a:gd name="T42" fmla="*/ 113 w 1928"/>
                <a:gd name="T43" fmla="*/ 340 h 1814"/>
                <a:gd name="T44" fmla="*/ 0 w 1928"/>
                <a:gd name="T45" fmla="*/ 340 h 1814"/>
                <a:gd name="T46" fmla="*/ 0 w 1928"/>
                <a:gd name="T47" fmla="*/ 226 h 1814"/>
                <a:gd name="T48" fmla="*/ 113 w 1928"/>
                <a:gd name="T49" fmla="*/ 226 h 1814"/>
                <a:gd name="T50" fmla="*/ 113 w 1928"/>
                <a:gd name="T51" fmla="*/ 113 h 1814"/>
                <a:gd name="T52" fmla="*/ 340 w 1928"/>
                <a:gd name="T53" fmla="*/ 113 h 1814"/>
                <a:gd name="T54" fmla="*/ 340 w 1928"/>
                <a:gd name="T55" fmla="*/ 0 h 1814"/>
                <a:gd name="T56" fmla="*/ 567 w 1928"/>
                <a:gd name="T57" fmla="*/ 0 h 1814"/>
                <a:gd name="T58" fmla="*/ 567 w 1928"/>
                <a:gd name="T59" fmla="*/ 113 h 1814"/>
                <a:gd name="T60" fmla="*/ 680 w 1928"/>
                <a:gd name="T61" fmla="*/ 113 h 1814"/>
                <a:gd name="T62" fmla="*/ 680 w 1928"/>
                <a:gd name="T63" fmla="*/ 226 h 1814"/>
                <a:gd name="T64" fmla="*/ 907 w 1928"/>
                <a:gd name="T65" fmla="*/ 226 h 1814"/>
                <a:gd name="T66" fmla="*/ 907 w 1928"/>
                <a:gd name="T67" fmla="*/ 340 h 1814"/>
                <a:gd name="T68" fmla="*/ 1134 w 1928"/>
                <a:gd name="T69" fmla="*/ 340 h 1814"/>
                <a:gd name="T70" fmla="*/ 1134 w 1928"/>
                <a:gd name="T71" fmla="*/ 453 h 1814"/>
                <a:gd name="T72" fmla="*/ 1814 w 1928"/>
                <a:gd name="T73" fmla="*/ 453 h 1814"/>
                <a:gd name="T74" fmla="*/ 1814 w 1928"/>
                <a:gd name="T75" fmla="*/ 680 h 1814"/>
                <a:gd name="T76" fmla="*/ 1701 w 1928"/>
                <a:gd name="T77" fmla="*/ 680 h 1814"/>
                <a:gd name="T78" fmla="*/ 1701 w 1928"/>
                <a:gd name="T79" fmla="*/ 793 h 1814"/>
                <a:gd name="T80" fmla="*/ 1814 w 1928"/>
                <a:gd name="T81" fmla="*/ 793 h 1814"/>
                <a:gd name="T82" fmla="*/ 1814 w 1928"/>
                <a:gd name="T83" fmla="*/ 1020 h 1814"/>
                <a:gd name="T84" fmla="*/ 1928 w 1928"/>
                <a:gd name="T85" fmla="*/ 102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28" h="1814">
                  <a:moveTo>
                    <a:pt x="1928" y="1020"/>
                  </a:moveTo>
                  <a:lnTo>
                    <a:pt x="1928" y="1360"/>
                  </a:lnTo>
                  <a:lnTo>
                    <a:pt x="1588" y="1360"/>
                  </a:lnTo>
                  <a:lnTo>
                    <a:pt x="1588" y="1474"/>
                  </a:lnTo>
                  <a:lnTo>
                    <a:pt x="1474" y="1474"/>
                  </a:lnTo>
                  <a:lnTo>
                    <a:pt x="1474" y="1587"/>
                  </a:lnTo>
                  <a:lnTo>
                    <a:pt x="1588" y="1587"/>
                  </a:lnTo>
                  <a:lnTo>
                    <a:pt x="1588" y="1814"/>
                  </a:lnTo>
                  <a:lnTo>
                    <a:pt x="1247" y="1814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0"/>
                  </a:lnTo>
                  <a:lnTo>
                    <a:pt x="680" y="1360"/>
                  </a:lnTo>
                  <a:lnTo>
                    <a:pt x="680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227" y="1134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907" y="226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814" y="453"/>
                  </a:lnTo>
                  <a:lnTo>
                    <a:pt x="1814" y="680"/>
                  </a:lnTo>
                  <a:lnTo>
                    <a:pt x="1701" y="680"/>
                  </a:lnTo>
                  <a:lnTo>
                    <a:pt x="1701" y="793"/>
                  </a:lnTo>
                  <a:lnTo>
                    <a:pt x="1814" y="793"/>
                  </a:lnTo>
                  <a:lnTo>
                    <a:pt x="1814" y="1020"/>
                  </a:lnTo>
                  <a:lnTo>
                    <a:pt x="1928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93" name="Group 185">
            <a:extLst>
              <a:ext uri="{FF2B5EF4-FFF2-40B4-BE49-F238E27FC236}">
                <a16:creationId xmlns:a16="http://schemas.microsoft.com/office/drawing/2014/main" id="{671C90D2-C71D-43BB-8823-8153B8805C92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6221413"/>
            <a:ext cx="3781425" cy="2339975"/>
            <a:chOff x="869" y="3919"/>
            <a:chExt cx="2382" cy="1474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407E056A-ACB1-4FDF-95F1-ED2570BC5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826"/>
              <a:ext cx="340" cy="567"/>
            </a:xfrm>
            <a:custGeom>
              <a:avLst/>
              <a:gdLst>
                <a:gd name="T0" fmla="*/ 340 w 340"/>
                <a:gd name="T1" fmla="*/ 567 h 567"/>
                <a:gd name="T2" fmla="*/ 340 w 340"/>
                <a:gd name="T3" fmla="*/ 113 h 567"/>
                <a:gd name="T4" fmla="*/ 227 w 340"/>
                <a:gd name="T5" fmla="*/ 113 h 567"/>
                <a:gd name="T6" fmla="*/ 227 w 340"/>
                <a:gd name="T7" fmla="*/ 0 h 567"/>
                <a:gd name="T8" fmla="*/ 0 w 340"/>
                <a:gd name="T9" fmla="*/ 0 h 567"/>
                <a:gd name="T10" fmla="*/ 0 w 340"/>
                <a:gd name="T11" fmla="*/ 340 h 567"/>
                <a:gd name="T12" fmla="*/ 113 w 340"/>
                <a:gd name="T13" fmla="*/ 340 h 567"/>
                <a:gd name="T14" fmla="*/ 113 w 340"/>
                <a:gd name="T15" fmla="*/ 453 h 567"/>
                <a:gd name="T16" fmla="*/ 227 w 340"/>
                <a:gd name="T17" fmla="*/ 453 h 567"/>
                <a:gd name="T18" fmla="*/ 227 w 340"/>
                <a:gd name="T19" fmla="*/ 567 h 567"/>
                <a:gd name="T20" fmla="*/ 340 w 340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567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A4FC735C-2B0A-4AED-8899-965C5F79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259"/>
              <a:ext cx="1928" cy="1134"/>
            </a:xfrm>
            <a:custGeom>
              <a:avLst/>
              <a:gdLst>
                <a:gd name="T0" fmla="*/ 1928 w 1928"/>
                <a:gd name="T1" fmla="*/ 1020 h 1134"/>
                <a:gd name="T2" fmla="*/ 1701 w 1928"/>
                <a:gd name="T3" fmla="*/ 1020 h 1134"/>
                <a:gd name="T4" fmla="*/ 1701 w 1928"/>
                <a:gd name="T5" fmla="*/ 907 h 1134"/>
                <a:gd name="T6" fmla="*/ 1361 w 1928"/>
                <a:gd name="T7" fmla="*/ 907 h 1134"/>
                <a:gd name="T8" fmla="*/ 1361 w 1928"/>
                <a:gd name="T9" fmla="*/ 1134 h 1134"/>
                <a:gd name="T10" fmla="*/ 1248 w 1928"/>
                <a:gd name="T11" fmla="*/ 1134 h 1134"/>
                <a:gd name="T12" fmla="*/ 1248 w 1928"/>
                <a:gd name="T13" fmla="*/ 1020 h 1134"/>
                <a:gd name="T14" fmla="*/ 1134 w 1928"/>
                <a:gd name="T15" fmla="*/ 1020 h 1134"/>
                <a:gd name="T16" fmla="*/ 1134 w 1928"/>
                <a:gd name="T17" fmla="*/ 907 h 1134"/>
                <a:gd name="T18" fmla="*/ 1021 w 1928"/>
                <a:gd name="T19" fmla="*/ 907 h 1134"/>
                <a:gd name="T20" fmla="*/ 1021 w 1928"/>
                <a:gd name="T21" fmla="*/ 794 h 1134"/>
                <a:gd name="T22" fmla="*/ 794 w 1928"/>
                <a:gd name="T23" fmla="*/ 794 h 1134"/>
                <a:gd name="T24" fmla="*/ 794 w 1928"/>
                <a:gd name="T25" fmla="*/ 680 h 1134"/>
                <a:gd name="T26" fmla="*/ 567 w 1928"/>
                <a:gd name="T27" fmla="*/ 680 h 1134"/>
                <a:gd name="T28" fmla="*/ 567 w 1928"/>
                <a:gd name="T29" fmla="*/ 567 h 1134"/>
                <a:gd name="T30" fmla="*/ 341 w 1928"/>
                <a:gd name="T31" fmla="*/ 567 h 1134"/>
                <a:gd name="T32" fmla="*/ 341 w 1928"/>
                <a:gd name="T33" fmla="*/ 680 h 1134"/>
                <a:gd name="T34" fmla="*/ 0 w 1928"/>
                <a:gd name="T35" fmla="*/ 680 h 1134"/>
                <a:gd name="T36" fmla="*/ 0 w 1928"/>
                <a:gd name="T37" fmla="*/ 567 h 1134"/>
                <a:gd name="T38" fmla="*/ 114 w 1928"/>
                <a:gd name="T39" fmla="*/ 567 h 1134"/>
                <a:gd name="T40" fmla="*/ 114 w 1928"/>
                <a:gd name="T41" fmla="*/ 340 h 1134"/>
                <a:gd name="T42" fmla="*/ 341 w 1928"/>
                <a:gd name="T43" fmla="*/ 340 h 1134"/>
                <a:gd name="T44" fmla="*/ 341 w 1928"/>
                <a:gd name="T45" fmla="*/ 227 h 1134"/>
                <a:gd name="T46" fmla="*/ 227 w 1928"/>
                <a:gd name="T47" fmla="*/ 227 h 1134"/>
                <a:gd name="T48" fmla="*/ 227 w 1928"/>
                <a:gd name="T49" fmla="*/ 113 h 1134"/>
                <a:gd name="T50" fmla="*/ 341 w 1928"/>
                <a:gd name="T51" fmla="*/ 113 h 1134"/>
                <a:gd name="T52" fmla="*/ 341 w 1928"/>
                <a:gd name="T53" fmla="*/ 0 h 1134"/>
                <a:gd name="T54" fmla="*/ 454 w 1928"/>
                <a:gd name="T55" fmla="*/ 0 h 1134"/>
                <a:gd name="T56" fmla="*/ 454 w 1928"/>
                <a:gd name="T57" fmla="*/ 113 h 1134"/>
                <a:gd name="T58" fmla="*/ 567 w 1928"/>
                <a:gd name="T59" fmla="*/ 113 h 1134"/>
                <a:gd name="T60" fmla="*/ 567 w 1928"/>
                <a:gd name="T61" fmla="*/ 227 h 1134"/>
                <a:gd name="T62" fmla="*/ 681 w 1928"/>
                <a:gd name="T63" fmla="*/ 227 h 1134"/>
                <a:gd name="T64" fmla="*/ 681 w 1928"/>
                <a:gd name="T65" fmla="*/ 340 h 1134"/>
                <a:gd name="T66" fmla="*/ 794 w 1928"/>
                <a:gd name="T67" fmla="*/ 340 h 1134"/>
                <a:gd name="T68" fmla="*/ 794 w 1928"/>
                <a:gd name="T69" fmla="*/ 453 h 1134"/>
                <a:gd name="T70" fmla="*/ 908 w 1928"/>
                <a:gd name="T71" fmla="*/ 453 h 1134"/>
                <a:gd name="T72" fmla="*/ 908 w 1928"/>
                <a:gd name="T73" fmla="*/ 567 h 1134"/>
                <a:gd name="T74" fmla="*/ 1134 w 1928"/>
                <a:gd name="T75" fmla="*/ 567 h 1134"/>
                <a:gd name="T76" fmla="*/ 1134 w 1928"/>
                <a:gd name="T77" fmla="*/ 680 h 1134"/>
                <a:gd name="T78" fmla="*/ 1248 w 1928"/>
                <a:gd name="T79" fmla="*/ 680 h 1134"/>
                <a:gd name="T80" fmla="*/ 1701 w 1928"/>
                <a:gd name="T81" fmla="*/ 680 h 1134"/>
                <a:gd name="T82" fmla="*/ 1701 w 1928"/>
                <a:gd name="T83" fmla="*/ 794 h 1134"/>
                <a:gd name="T84" fmla="*/ 1815 w 1928"/>
                <a:gd name="T85" fmla="*/ 794 h 1134"/>
                <a:gd name="T86" fmla="*/ 1815 w 1928"/>
                <a:gd name="T87" fmla="*/ 907 h 1134"/>
                <a:gd name="T88" fmla="*/ 1928 w 1928"/>
                <a:gd name="T89" fmla="*/ 907 h 1134"/>
                <a:gd name="T90" fmla="*/ 1928 w 1928"/>
                <a:gd name="T91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8" h="1134">
                  <a:moveTo>
                    <a:pt x="1928" y="1020"/>
                  </a:moveTo>
                  <a:lnTo>
                    <a:pt x="1701" y="1020"/>
                  </a:lnTo>
                  <a:lnTo>
                    <a:pt x="1701" y="907"/>
                  </a:lnTo>
                  <a:lnTo>
                    <a:pt x="1361" y="90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908" y="453"/>
                  </a:lnTo>
                  <a:lnTo>
                    <a:pt x="908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701" y="680"/>
                  </a:lnTo>
                  <a:lnTo>
                    <a:pt x="1701" y="794"/>
                  </a:lnTo>
                  <a:lnTo>
                    <a:pt x="1815" y="794"/>
                  </a:lnTo>
                  <a:lnTo>
                    <a:pt x="1815" y="907"/>
                  </a:lnTo>
                  <a:lnTo>
                    <a:pt x="1928" y="907"/>
                  </a:lnTo>
                  <a:lnTo>
                    <a:pt x="1928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CF1385CA-8C85-4D14-B154-DE1B6398A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3919"/>
              <a:ext cx="1361" cy="1134"/>
            </a:xfrm>
            <a:custGeom>
              <a:avLst/>
              <a:gdLst>
                <a:gd name="T0" fmla="*/ 1361 w 1361"/>
                <a:gd name="T1" fmla="*/ 680 h 1134"/>
                <a:gd name="T2" fmla="*/ 794 w 1361"/>
                <a:gd name="T3" fmla="*/ 680 h 1134"/>
                <a:gd name="T4" fmla="*/ 794 w 1361"/>
                <a:gd name="T5" fmla="*/ 567 h 1134"/>
                <a:gd name="T6" fmla="*/ 680 w 1361"/>
                <a:gd name="T7" fmla="*/ 567 h 1134"/>
                <a:gd name="T8" fmla="*/ 680 w 1361"/>
                <a:gd name="T9" fmla="*/ 453 h 1134"/>
                <a:gd name="T10" fmla="*/ 680 w 1361"/>
                <a:gd name="T11" fmla="*/ 340 h 1134"/>
                <a:gd name="T12" fmla="*/ 567 w 1361"/>
                <a:gd name="T13" fmla="*/ 340 h 1134"/>
                <a:gd name="T14" fmla="*/ 567 w 1361"/>
                <a:gd name="T15" fmla="*/ 113 h 1134"/>
                <a:gd name="T16" fmla="*/ 340 w 1361"/>
                <a:gd name="T17" fmla="*/ 113 h 1134"/>
                <a:gd name="T18" fmla="*/ 340 w 1361"/>
                <a:gd name="T19" fmla="*/ 0 h 1134"/>
                <a:gd name="T20" fmla="*/ 0 w 1361"/>
                <a:gd name="T21" fmla="*/ 0 h 1134"/>
                <a:gd name="T22" fmla="*/ 0 w 1361"/>
                <a:gd name="T23" fmla="*/ 453 h 1134"/>
                <a:gd name="T24" fmla="*/ 113 w 1361"/>
                <a:gd name="T25" fmla="*/ 453 h 1134"/>
                <a:gd name="T26" fmla="*/ 113 w 1361"/>
                <a:gd name="T27" fmla="*/ 567 h 1134"/>
                <a:gd name="T28" fmla="*/ 227 w 1361"/>
                <a:gd name="T29" fmla="*/ 567 h 1134"/>
                <a:gd name="T30" fmla="*/ 227 w 1361"/>
                <a:gd name="T31" fmla="*/ 680 h 1134"/>
                <a:gd name="T32" fmla="*/ 340 w 1361"/>
                <a:gd name="T33" fmla="*/ 680 h 1134"/>
                <a:gd name="T34" fmla="*/ 340 w 1361"/>
                <a:gd name="T35" fmla="*/ 793 h 1134"/>
                <a:gd name="T36" fmla="*/ 454 w 1361"/>
                <a:gd name="T37" fmla="*/ 793 h 1134"/>
                <a:gd name="T38" fmla="*/ 454 w 1361"/>
                <a:gd name="T39" fmla="*/ 907 h 1134"/>
                <a:gd name="T40" fmla="*/ 680 w 1361"/>
                <a:gd name="T41" fmla="*/ 907 h 1134"/>
                <a:gd name="T42" fmla="*/ 680 w 1361"/>
                <a:gd name="T43" fmla="*/ 1020 h 1134"/>
                <a:gd name="T44" fmla="*/ 1247 w 1361"/>
                <a:gd name="T45" fmla="*/ 1020 h 1134"/>
                <a:gd name="T46" fmla="*/ 1247 w 1361"/>
                <a:gd name="T47" fmla="*/ 1134 h 1134"/>
                <a:gd name="T48" fmla="*/ 1361 w 1361"/>
                <a:gd name="T49" fmla="*/ 1134 h 1134"/>
                <a:gd name="T50" fmla="*/ 1361 w 1361"/>
                <a:gd name="T51" fmla="*/ 68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134">
                  <a:moveTo>
                    <a:pt x="1361" y="680"/>
                  </a:moveTo>
                  <a:lnTo>
                    <a:pt x="794" y="680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454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1247" y="1020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D086A9D2-1CE5-4B38-B0A7-3D7DC50FA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86"/>
              <a:ext cx="567" cy="567"/>
            </a:xfrm>
            <a:custGeom>
              <a:avLst/>
              <a:gdLst>
                <a:gd name="T0" fmla="*/ 340 w 567"/>
                <a:gd name="T1" fmla="*/ 567 h 567"/>
                <a:gd name="T2" fmla="*/ 567 w 567"/>
                <a:gd name="T3" fmla="*/ 567 h 567"/>
                <a:gd name="T4" fmla="*/ 567 w 567"/>
                <a:gd name="T5" fmla="*/ 340 h 567"/>
                <a:gd name="T6" fmla="*/ 340 w 567"/>
                <a:gd name="T7" fmla="*/ 340 h 567"/>
                <a:gd name="T8" fmla="*/ 340 w 567"/>
                <a:gd name="T9" fmla="*/ 226 h 567"/>
                <a:gd name="T10" fmla="*/ 227 w 567"/>
                <a:gd name="T11" fmla="*/ 226 h 567"/>
                <a:gd name="T12" fmla="*/ 227 w 567"/>
                <a:gd name="T13" fmla="*/ 0 h 567"/>
                <a:gd name="T14" fmla="*/ 113 w 567"/>
                <a:gd name="T15" fmla="*/ 0 h 567"/>
                <a:gd name="T16" fmla="*/ 113 w 567"/>
                <a:gd name="T17" fmla="*/ 113 h 567"/>
                <a:gd name="T18" fmla="*/ 113 w 567"/>
                <a:gd name="T19" fmla="*/ 226 h 567"/>
                <a:gd name="T20" fmla="*/ 0 w 567"/>
                <a:gd name="T21" fmla="*/ 226 h 567"/>
                <a:gd name="T22" fmla="*/ 0 w 567"/>
                <a:gd name="T23" fmla="*/ 340 h 567"/>
                <a:gd name="T24" fmla="*/ 227 w 567"/>
                <a:gd name="T25" fmla="*/ 340 h 567"/>
                <a:gd name="T26" fmla="*/ 227 w 567"/>
                <a:gd name="T27" fmla="*/ 453 h 567"/>
                <a:gd name="T28" fmla="*/ 340 w 567"/>
                <a:gd name="T29" fmla="*/ 453 h 567"/>
                <a:gd name="T30" fmla="*/ 340 w 567"/>
                <a:gd name="T3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567">
                  <a:moveTo>
                    <a:pt x="340" y="567"/>
                  </a:moveTo>
                  <a:lnTo>
                    <a:pt x="567" y="56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230737EA-5BE5-4177-A52D-F66D95BD4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4032"/>
              <a:ext cx="907" cy="680"/>
            </a:xfrm>
            <a:custGeom>
              <a:avLst/>
              <a:gdLst>
                <a:gd name="T0" fmla="*/ 907 w 907"/>
                <a:gd name="T1" fmla="*/ 680 h 680"/>
                <a:gd name="T2" fmla="*/ 907 w 907"/>
                <a:gd name="T3" fmla="*/ 454 h 680"/>
                <a:gd name="T4" fmla="*/ 680 w 907"/>
                <a:gd name="T5" fmla="*/ 454 h 680"/>
                <a:gd name="T6" fmla="*/ 680 w 907"/>
                <a:gd name="T7" fmla="*/ 340 h 680"/>
                <a:gd name="T8" fmla="*/ 454 w 907"/>
                <a:gd name="T9" fmla="*/ 340 h 680"/>
                <a:gd name="T10" fmla="*/ 454 w 907"/>
                <a:gd name="T11" fmla="*/ 113 h 680"/>
                <a:gd name="T12" fmla="*/ 227 w 907"/>
                <a:gd name="T13" fmla="*/ 113 h 680"/>
                <a:gd name="T14" fmla="*/ 227 w 907"/>
                <a:gd name="T15" fmla="*/ 0 h 680"/>
                <a:gd name="T16" fmla="*/ 0 w 907"/>
                <a:gd name="T17" fmla="*/ 0 h 680"/>
                <a:gd name="T18" fmla="*/ 0 w 907"/>
                <a:gd name="T19" fmla="*/ 227 h 680"/>
                <a:gd name="T20" fmla="*/ 113 w 907"/>
                <a:gd name="T21" fmla="*/ 227 h 680"/>
                <a:gd name="T22" fmla="*/ 113 w 907"/>
                <a:gd name="T23" fmla="*/ 454 h 680"/>
                <a:gd name="T24" fmla="*/ 227 w 907"/>
                <a:gd name="T25" fmla="*/ 454 h 680"/>
                <a:gd name="T26" fmla="*/ 227 w 907"/>
                <a:gd name="T27" fmla="*/ 567 h 680"/>
                <a:gd name="T28" fmla="*/ 794 w 907"/>
                <a:gd name="T29" fmla="*/ 567 h 680"/>
                <a:gd name="T30" fmla="*/ 794 w 907"/>
                <a:gd name="T31" fmla="*/ 680 h 680"/>
                <a:gd name="T32" fmla="*/ 907 w 907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680">
                  <a:moveTo>
                    <a:pt x="907" y="680"/>
                  </a:moveTo>
                  <a:lnTo>
                    <a:pt x="90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716" name="Group 308">
            <a:extLst>
              <a:ext uri="{FF2B5EF4-FFF2-40B4-BE49-F238E27FC236}">
                <a16:creationId xmlns:a16="http://schemas.microsoft.com/office/drawing/2014/main" id="{866F7858-4A68-4895-9906-1AC64AE30781}"/>
              </a:ext>
            </a:extLst>
          </p:cNvPr>
          <p:cNvGrpSpPr>
            <a:grpSpLocks/>
          </p:cNvGrpSpPr>
          <p:nvPr/>
        </p:nvGrpSpPr>
        <p:grpSpPr bwMode="auto">
          <a:xfrm>
            <a:off x="2605088" y="9463088"/>
            <a:ext cx="530225" cy="133350"/>
            <a:chOff x="1039" y="2727"/>
            <a:chExt cx="334" cy="84"/>
          </a:xfrm>
        </p:grpSpPr>
        <p:sp>
          <p:nvSpPr>
            <p:cNvPr id="17717" name="WordArt 309">
              <a:extLst>
                <a:ext uri="{FF2B5EF4-FFF2-40B4-BE49-F238E27FC236}">
                  <a16:creationId xmlns:a16="http://schemas.microsoft.com/office/drawing/2014/main" id="{2B61F739-A6EC-472B-9844-8CFDEF0527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17718" name="WordArt 310">
              <a:extLst>
                <a:ext uri="{FF2B5EF4-FFF2-40B4-BE49-F238E27FC236}">
                  <a16:creationId xmlns:a16="http://schemas.microsoft.com/office/drawing/2014/main" id="{4455CA3A-B54C-4AEE-994D-37024765E2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17719" name="Group 311">
            <a:extLst>
              <a:ext uri="{FF2B5EF4-FFF2-40B4-BE49-F238E27FC236}">
                <a16:creationId xmlns:a16="http://schemas.microsoft.com/office/drawing/2014/main" id="{3E1AFF29-D98A-4962-B372-F12A83160EED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515350"/>
            <a:ext cx="396875" cy="133350"/>
            <a:chOff x="245" y="2727"/>
            <a:chExt cx="250" cy="84"/>
          </a:xfrm>
        </p:grpSpPr>
        <p:sp>
          <p:nvSpPr>
            <p:cNvPr id="17720" name="WordArt 312">
              <a:extLst>
                <a:ext uri="{FF2B5EF4-FFF2-40B4-BE49-F238E27FC236}">
                  <a16:creationId xmlns:a16="http://schemas.microsoft.com/office/drawing/2014/main" id="{B96C2210-3FB1-4778-B85B-285C249858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17721" name="WordArt 313">
              <a:extLst>
                <a:ext uri="{FF2B5EF4-FFF2-40B4-BE49-F238E27FC236}">
                  <a16:creationId xmlns:a16="http://schemas.microsoft.com/office/drawing/2014/main" id="{9AB253EF-E93E-4ABA-8C7A-02B73DD4E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17722" name="Group 314">
            <a:extLst>
              <a:ext uri="{FF2B5EF4-FFF2-40B4-BE49-F238E27FC236}">
                <a16:creationId xmlns:a16="http://schemas.microsoft.com/office/drawing/2014/main" id="{3843D9A1-7119-4EDD-93B2-157CC89B28DD}"/>
              </a:ext>
            </a:extLst>
          </p:cNvPr>
          <p:cNvGrpSpPr>
            <a:grpSpLocks/>
          </p:cNvGrpSpPr>
          <p:nvPr/>
        </p:nvGrpSpPr>
        <p:grpSpPr bwMode="auto">
          <a:xfrm>
            <a:off x="3446463" y="6940550"/>
            <a:ext cx="274637" cy="133350"/>
            <a:chOff x="1606" y="1820"/>
            <a:chExt cx="173" cy="84"/>
          </a:xfrm>
        </p:grpSpPr>
        <p:sp>
          <p:nvSpPr>
            <p:cNvPr id="17723" name="WordArt 315">
              <a:extLst>
                <a:ext uri="{FF2B5EF4-FFF2-40B4-BE49-F238E27FC236}">
                  <a16:creationId xmlns:a16="http://schemas.microsoft.com/office/drawing/2014/main" id="{0086C7EE-8047-4F53-B0D2-0CF6A39DA1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17724" name="WordArt 316">
              <a:extLst>
                <a:ext uri="{FF2B5EF4-FFF2-40B4-BE49-F238E27FC236}">
                  <a16:creationId xmlns:a16="http://schemas.microsoft.com/office/drawing/2014/main" id="{BCF72F52-2921-414E-B9F0-E182CCC49C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17725" name="Group 317">
            <a:extLst>
              <a:ext uri="{FF2B5EF4-FFF2-40B4-BE49-F238E27FC236}">
                <a16:creationId xmlns:a16="http://schemas.microsoft.com/office/drawing/2014/main" id="{45C91773-F26F-4A4D-ADEC-C0592D41393E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10650"/>
            <a:ext cx="396875" cy="133350"/>
            <a:chOff x="585" y="2727"/>
            <a:chExt cx="250" cy="84"/>
          </a:xfrm>
        </p:grpSpPr>
        <p:sp>
          <p:nvSpPr>
            <p:cNvPr id="17726" name="WordArt 318">
              <a:extLst>
                <a:ext uri="{FF2B5EF4-FFF2-40B4-BE49-F238E27FC236}">
                  <a16:creationId xmlns:a16="http://schemas.microsoft.com/office/drawing/2014/main" id="{29A27DC7-0091-4366-B52F-B3FCA0B0D3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17727" name="WordArt 319">
              <a:extLst>
                <a:ext uri="{FF2B5EF4-FFF2-40B4-BE49-F238E27FC236}">
                  <a16:creationId xmlns:a16="http://schemas.microsoft.com/office/drawing/2014/main" id="{2D426739-EAE7-4B5B-AFD8-AB8D079C25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17728" name="Group 320">
            <a:extLst>
              <a:ext uri="{FF2B5EF4-FFF2-40B4-BE49-F238E27FC236}">
                <a16:creationId xmlns:a16="http://schemas.microsoft.com/office/drawing/2014/main" id="{FFF74093-584F-47A7-91AE-7261E7978C94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391400"/>
            <a:ext cx="530225" cy="133350"/>
            <a:chOff x="1039" y="2871"/>
            <a:chExt cx="334" cy="84"/>
          </a:xfrm>
        </p:grpSpPr>
        <p:sp>
          <p:nvSpPr>
            <p:cNvPr id="17729" name="WordArt 321">
              <a:extLst>
                <a:ext uri="{FF2B5EF4-FFF2-40B4-BE49-F238E27FC236}">
                  <a16:creationId xmlns:a16="http://schemas.microsoft.com/office/drawing/2014/main" id="{FC3CC7CE-8E18-4EB6-BC04-38A1CB045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17730" name="WordArt 322">
              <a:extLst>
                <a:ext uri="{FF2B5EF4-FFF2-40B4-BE49-F238E27FC236}">
                  <a16:creationId xmlns:a16="http://schemas.microsoft.com/office/drawing/2014/main" id="{65A0C7C4-C8A3-4528-A2C5-739362D62C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17731" name="Group 323">
            <a:extLst>
              <a:ext uri="{FF2B5EF4-FFF2-40B4-BE49-F238E27FC236}">
                <a16:creationId xmlns:a16="http://schemas.microsoft.com/office/drawing/2014/main" id="{11D95437-5D20-4E04-BEB3-96ED18862246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8921750"/>
            <a:ext cx="396875" cy="133350"/>
            <a:chOff x="245" y="2871"/>
            <a:chExt cx="250" cy="84"/>
          </a:xfrm>
        </p:grpSpPr>
        <p:sp>
          <p:nvSpPr>
            <p:cNvPr id="17732" name="WordArt 324">
              <a:extLst>
                <a:ext uri="{FF2B5EF4-FFF2-40B4-BE49-F238E27FC236}">
                  <a16:creationId xmlns:a16="http://schemas.microsoft.com/office/drawing/2014/main" id="{991684C2-7B73-4E3D-948D-9619A7C1E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17733" name="WordArt 325">
              <a:extLst>
                <a:ext uri="{FF2B5EF4-FFF2-40B4-BE49-F238E27FC236}">
                  <a16:creationId xmlns:a16="http://schemas.microsoft.com/office/drawing/2014/main" id="{75174372-82C2-46D8-BE10-1A12616DAC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17734" name="Group 326">
            <a:extLst>
              <a:ext uri="{FF2B5EF4-FFF2-40B4-BE49-F238E27FC236}">
                <a16:creationId xmlns:a16="http://schemas.microsoft.com/office/drawing/2014/main" id="{3611D742-50C0-4516-B7D3-D057FD608EF1}"/>
              </a:ext>
            </a:extLst>
          </p:cNvPr>
          <p:cNvGrpSpPr>
            <a:grpSpLocks/>
          </p:cNvGrpSpPr>
          <p:nvPr/>
        </p:nvGrpSpPr>
        <p:grpSpPr bwMode="auto">
          <a:xfrm>
            <a:off x="4125913" y="4375150"/>
            <a:ext cx="396875" cy="133350"/>
            <a:chOff x="585" y="2871"/>
            <a:chExt cx="250" cy="84"/>
          </a:xfrm>
        </p:grpSpPr>
        <p:sp>
          <p:nvSpPr>
            <p:cNvPr id="17735" name="WordArt 327">
              <a:extLst>
                <a:ext uri="{FF2B5EF4-FFF2-40B4-BE49-F238E27FC236}">
                  <a16:creationId xmlns:a16="http://schemas.microsoft.com/office/drawing/2014/main" id="{A16F333B-6540-4EEE-B030-614EB93C0E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17736" name="WordArt 328">
              <a:extLst>
                <a:ext uri="{FF2B5EF4-FFF2-40B4-BE49-F238E27FC236}">
                  <a16:creationId xmlns:a16="http://schemas.microsoft.com/office/drawing/2014/main" id="{49714988-94E1-4737-B9BA-4E0DDD0733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17737" name="Group 329">
            <a:extLst>
              <a:ext uri="{FF2B5EF4-FFF2-40B4-BE49-F238E27FC236}">
                <a16:creationId xmlns:a16="http://schemas.microsoft.com/office/drawing/2014/main" id="{811EED50-1E74-4D14-9986-BD32C80891EA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4240213"/>
            <a:ext cx="530225" cy="133350"/>
            <a:chOff x="1039" y="3067"/>
            <a:chExt cx="334" cy="84"/>
          </a:xfrm>
        </p:grpSpPr>
        <p:sp>
          <p:nvSpPr>
            <p:cNvPr id="17738" name="WordArt 330">
              <a:extLst>
                <a:ext uri="{FF2B5EF4-FFF2-40B4-BE49-F238E27FC236}">
                  <a16:creationId xmlns:a16="http://schemas.microsoft.com/office/drawing/2014/main" id="{101AE60C-05EF-4172-8578-05A8DB807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17739" name="WordArt 331">
              <a:extLst>
                <a:ext uri="{FF2B5EF4-FFF2-40B4-BE49-F238E27FC236}">
                  <a16:creationId xmlns:a16="http://schemas.microsoft.com/office/drawing/2014/main" id="{D807B61F-AE22-4C61-8733-9617B32EF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17740" name="Group 332">
            <a:extLst>
              <a:ext uri="{FF2B5EF4-FFF2-40B4-BE49-F238E27FC236}">
                <a16:creationId xmlns:a16="http://schemas.microsoft.com/office/drawing/2014/main" id="{42CF47A2-14A5-41BA-BC1C-32B9F3953AF3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4195763"/>
            <a:ext cx="396875" cy="133350"/>
            <a:chOff x="245" y="3067"/>
            <a:chExt cx="250" cy="84"/>
          </a:xfrm>
        </p:grpSpPr>
        <p:sp>
          <p:nvSpPr>
            <p:cNvPr id="17741" name="WordArt 333">
              <a:extLst>
                <a:ext uri="{FF2B5EF4-FFF2-40B4-BE49-F238E27FC236}">
                  <a16:creationId xmlns:a16="http://schemas.microsoft.com/office/drawing/2014/main" id="{FB4C0326-849A-417B-B352-BF11ECA776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17742" name="WordArt 334">
              <a:extLst>
                <a:ext uri="{FF2B5EF4-FFF2-40B4-BE49-F238E27FC236}">
                  <a16:creationId xmlns:a16="http://schemas.microsoft.com/office/drawing/2014/main" id="{AF3B2FA8-F38D-4C65-B02B-EE06BD3A67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17743" name="Group 335">
            <a:extLst>
              <a:ext uri="{FF2B5EF4-FFF2-40B4-BE49-F238E27FC236}">
                <a16:creationId xmlns:a16="http://schemas.microsoft.com/office/drawing/2014/main" id="{C7775910-954D-4F05-8206-C4B85301ED97}"/>
              </a:ext>
            </a:extLst>
          </p:cNvPr>
          <p:cNvGrpSpPr>
            <a:grpSpLocks/>
          </p:cNvGrpSpPr>
          <p:nvPr/>
        </p:nvGrpSpPr>
        <p:grpSpPr bwMode="auto">
          <a:xfrm>
            <a:off x="7950200" y="6265863"/>
            <a:ext cx="396875" cy="131762"/>
            <a:chOff x="5008" y="3947"/>
            <a:chExt cx="250" cy="83"/>
          </a:xfrm>
        </p:grpSpPr>
        <p:sp>
          <p:nvSpPr>
            <p:cNvPr id="17744" name="WordArt 336">
              <a:extLst>
                <a:ext uri="{FF2B5EF4-FFF2-40B4-BE49-F238E27FC236}">
                  <a16:creationId xmlns:a16="http://schemas.microsoft.com/office/drawing/2014/main" id="{D30FA2EB-BF35-4C23-B70E-268B58E826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8" y="39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17745" name="WordArt 337">
              <a:extLst>
                <a:ext uri="{FF2B5EF4-FFF2-40B4-BE49-F238E27FC236}">
                  <a16:creationId xmlns:a16="http://schemas.microsoft.com/office/drawing/2014/main" id="{7A09227F-3CCC-4547-AEEA-09B53B3444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9" y="3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17746" name="Group 338">
            <a:extLst>
              <a:ext uri="{FF2B5EF4-FFF2-40B4-BE49-F238E27FC236}">
                <a16:creationId xmlns:a16="http://schemas.microsoft.com/office/drawing/2014/main" id="{4268EC18-59C3-4D65-A06E-7805A0EEDE52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456238"/>
            <a:ext cx="396875" cy="133350"/>
            <a:chOff x="300" y="3294"/>
            <a:chExt cx="250" cy="84"/>
          </a:xfrm>
        </p:grpSpPr>
        <p:sp>
          <p:nvSpPr>
            <p:cNvPr id="17747" name="WordArt 339">
              <a:extLst>
                <a:ext uri="{FF2B5EF4-FFF2-40B4-BE49-F238E27FC236}">
                  <a16:creationId xmlns:a16="http://schemas.microsoft.com/office/drawing/2014/main" id="{677109C1-B42D-4BA0-B81C-78F01F4CB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17748" name="WordArt 340">
              <a:extLst>
                <a:ext uri="{FF2B5EF4-FFF2-40B4-BE49-F238E27FC236}">
                  <a16:creationId xmlns:a16="http://schemas.microsoft.com/office/drawing/2014/main" id="{D8DB194E-D5F3-4CC2-9FEB-B918E98E46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17749" name="Group 341">
            <a:extLst>
              <a:ext uri="{FF2B5EF4-FFF2-40B4-BE49-F238E27FC236}">
                <a16:creationId xmlns:a16="http://schemas.microsoft.com/office/drawing/2014/main" id="{A7F769B6-155F-4F70-888E-B723B887BDC1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6670675"/>
            <a:ext cx="396875" cy="133350"/>
            <a:chOff x="640" y="3294"/>
            <a:chExt cx="250" cy="84"/>
          </a:xfrm>
        </p:grpSpPr>
        <p:sp>
          <p:nvSpPr>
            <p:cNvPr id="17750" name="WordArt 342">
              <a:extLst>
                <a:ext uri="{FF2B5EF4-FFF2-40B4-BE49-F238E27FC236}">
                  <a16:creationId xmlns:a16="http://schemas.microsoft.com/office/drawing/2014/main" id="{21045C1E-2AF7-46A6-84F1-E4B106472F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17751" name="WordArt 343">
              <a:extLst>
                <a:ext uri="{FF2B5EF4-FFF2-40B4-BE49-F238E27FC236}">
                  <a16:creationId xmlns:a16="http://schemas.microsoft.com/office/drawing/2014/main" id="{E4112FC0-DF84-48C0-A002-3FF6FAFF86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17752" name="Group 344">
            <a:extLst>
              <a:ext uri="{FF2B5EF4-FFF2-40B4-BE49-F238E27FC236}">
                <a16:creationId xmlns:a16="http://schemas.microsoft.com/office/drawing/2014/main" id="{54973453-C862-4A72-990E-5F668DF0DBD2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6356350"/>
            <a:ext cx="396875" cy="133350"/>
            <a:chOff x="300" y="3438"/>
            <a:chExt cx="250" cy="84"/>
          </a:xfrm>
        </p:grpSpPr>
        <p:sp>
          <p:nvSpPr>
            <p:cNvPr id="17753" name="WordArt 345">
              <a:extLst>
                <a:ext uri="{FF2B5EF4-FFF2-40B4-BE49-F238E27FC236}">
                  <a16:creationId xmlns:a16="http://schemas.microsoft.com/office/drawing/2014/main" id="{741510D7-F2AD-4707-B753-6FAF5FC78E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17754" name="WordArt 346">
              <a:extLst>
                <a:ext uri="{FF2B5EF4-FFF2-40B4-BE49-F238E27FC236}">
                  <a16:creationId xmlns:a16="http://schemas.microsoft.com/office/drawing/2014/main" id="{46A6F49E-2959-45C3-A51D-0B3E8A8320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17755" name="Group 347">
            <a:extLst>
              <a:ext uri="{FF2B5EF4-FFF2-40B4-BE49-F238E27FC236}">
                <a16:creationId xmlns:a16="http://schemas.microsoft.com/office/drawing/2014/main" id="{CDCD67CD-ADF4-4DA4-AA21-99AEC2540E24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7031038"/>
            <a:ext cx="396875" cy="133350"/>
            <a:chOff x="640" y="3438"/>
            <a:chExt cx="250" cy="84"/>
          </a:xfrm>
        </p:grpSpPr>
        <p:sp>
          <p:nvSpPr>
            <p:cNvPr id="17756" name="WordArt 348">
              <a:extLst>
                <a:ext uri="{FF2B5EF4-FFF2-40B4-BE49-F238E27FC236}">
                  <a16:creationId xmlns:a16="http://schemas.microsoft.com/office/drawing/2014/main" id="{7A121969-3A14-4DF4-BE50-F1E7C7A4D0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17757" name="WordArt 349">
              <a:extLst>
                <a:ext uri="{FF2B5EF4-FFF2-40B4-BE49-F238E27FC236}">
                  <a16:creationId xmlns:a16="http://schemas.microsoft.com/office/drawing/2014/main" id="{549DF021-6A2B-4A97-A581-64D3332E95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17758" name="Group 350">
            <a:extLst>
              <a:ext uri="{FF2B5EF4-FFF2-40B4-BE49-F238E27FC236}">
                <a16:creationId xmlns:a16="http://schemas.microsoft.com/office/drawing/2014/main" id="{9F0DE8B6-AEC6-4A8F-9CD8-98E76ED71A5C}"/>
              </a:ext>
            </a:extLst>
          </p:cNvPr>
          <p:cNvGrpSpPr>
            <a:grpSpLocks/>
          </p:cNvGrpSpPr>
          <p:nvPr/>
        </p:nvGrpSpPr>
        <p:grpSpPr bwMode="auto">
          <a:xfrm>
            <a:off x="4630738" y="7661275"/>
            <a:ext cx="530225" cy="133350"/>
            <a:chOff x="1039" y="1820"/>
            <a:chExt cx="334" cy="84"/>
          </a:xfrm>
        </p:grpSpPr>
        <p:sp>
          <p:nvSpPr>
            <p:cNvPr id="17759" name="WordArt 351">
              <a:extLst>
                <a:ext uri="{FF2B5EF4-FFF2-40B4-BE49-F238E27FC236}">
                  <a16:creationId xmlns:a16="http://schemas.microsoft.com/office/drawing/2014/main" id="{6E0F6A63-91AD-4925-A6AE-C8681AF399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17760" name="WordArt 352">
              <a:extLst>
                <a:ext uri="{FF2B5EF4-FFF2-40B4-BE49-F238E27FC236}">
                  <a16:creationId xmlns:a16="http://schemas.microsoft.com/office/drawing/2014/main" id="{882B90D0-D53F-4B78-AB66-0503122E76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17761" name="Group 353">
            <a:extLst>
              <a:ext uri="{FF2B5EF4-FFF2-40B4-BE49-F238E27FC236}">
                <a16:creationId xmlns:a16="http://schemas.microsoft.com/office/drawing/2014/main" id="{45C1B0FA-D9B5-4BCB-AF81-6238898DF9E4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480300"/>
            <a:ext cx="396875" cy="133350"/>
            <a:chOff x="245" y="1820"/>
            <a:chExt cx="250" cy="84"/>
          </a:xfrm>
        </p:grpSpPr>
        <p:sp>
          <p:nvSpPr>
            <p:cNvPr id="17762" name="WordArt 354">
              <a:extLst>
                <a:ext uri="{FF2B5EF4-FFF2-40B4-BE49-F238E27FC236}">
                  <a16:creationId xmlns:a16="http://schemas.microsoft.com/office/drawing/2014/main" id="{50512A4D-4793-4317-B31A-F0CD5EE289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17763" name="WordArt 355">
              <a:extLst>
                <a:ext uri="{FF2B5EF4-FFF2-40B4-BE49-F238E27FC236}">
                  <a16:creationId xmlns:a16="http://schemas.microsoft.com/office/drawing/2014/main" id="{271CF8E5-CCDD-4600-A444-0212DD283E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17764" name="Group 356">
            <a:extLst>
              <a:ext uri="{FF2B5EF4-FFF2-40B4-BE49-F238E27FC236}">
                <a16:creationId xmlns:a16="http://schemas.microsoft.com/office/drawing/2014/main" id="{018C355C-7926-4B85-B13D-993089A7B587}"/>
              </a:ext>
            </a:extLst>
          </p:cNvPr>
          <p:cNvGrpSpPr>
            <a:grpSpLocks/>
          </p:cNvGrpSpPr>
          <p:nvPr/>
        </p:nvGrpSpPr>
        <p:grpSpPr bwMode="auto">
          <a:xfrm>
            <a:off x="4403725" y="8021638"/>
            <a:ext cx="396875" cy="133350"/>
            <a:chOff x="585" y="1820"/>
            <a:chExt cx="250" cy="84"/>
          </a:xfrm>
        </p:grpSpPr>
        <p:sp>
          <p:nvSpPr>
            <p:cNvPr id="17765" name="WordArt 357">
              <a:extLst>
                <a:ext uri="{FF2B5EF4-FFF2-40B4-BE49-F238E27FC236}">
                  <a16:creationId xmlns:a16="http://schemas.microsoft.com/office/drawing/2014/main" id="{F9887044-C1AA-4F43-B103-0C159A8D49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17766" name="WordArt 358">
              <a:extLst>
                <a:ext uri="{FF2B5EF4-FFF2-40B4-BE49-F238E27FC236}">
                  <a16:creationId xmlns:a16="http://schemas.microsoft.com/office/drawing/2014/main" id="{33796E7F-6ED7-4479-848F-225653F8F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17767" name="Group 359">
            <a:extLst>
              <a:ext uri="{FF2B5EF4-FFF2-40B4-BE49-F238E27FC236}">
                <a16:creationId xmlns:a16="http://schemas.microsoft.com/office/drawing/2014/main" id="{8569FD0D-A9B1-4E46-AC58-96C36F747C52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2439988"/>
            <a:ext cx="530225" cy="133350"/>
            <a:chOff x="1039" y="1964"/>
            <a:chExt cx="334" cy="84"/>
          </a:xfrm>
        </p:grpSpPr>
        <p:sp>
          <p:nvSpPr>
            <p:cNvPr id="17768" name="WordArt 360">
              <a:extLst>
                <a:ext uri="{FF2B5EF4-FFF2-40B4-BE49-F238E27FC236}">
                  <a16:creationId xmlns:a16="http://schemas.microsoft.com/office/drawing/2014/main" id="{A2375087-BBA6-4498-8FB7-FEBDE594DC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17769" name="WordArt 361">
              <a:extLst>
                <a:ext uri="{FF2B5EF4-FFF2-40B4-BE49-F238E27FC236}">
                  <a16:creationId xmlns:a16="http://schemas.microsoft.com/office/drawing/2014/main" id="{92EFB12A-537A-486D-9711-A70C1EDA6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17770" name="Group 362">
            <a:extLst>
              <a:ext uri="{FF2B5EF4-FFF2-40B4-BE49-F238E27FC236}">
                <a16:creationId xmlns:a16="http://schemas.microsoft.com/office/drawing/2014/main" id="{6B2F09C7-0DD3-4CE0-9DBB-6B5F6D8927AF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7121525"/>
            <a:ext cx="396875" cy="133350"/>
            <a:chOff x="245" y="1964"/>
            <a:chExt cx="250" cy="84"/>
          </a:xfrm>
        </p:grpSpPr>
        <p:sp>
          <p:nvSpPr>
            <p:cNvPr id="17771" name="WordArt 363">
              <a:extLst>
                <a:ext uri="{FF2B5EF4-FFF2-40B4-BE49-F238E27FC236}">
                  <a16:creationId xmlns:a16="http://schemas.microsoft.com/office/drawing/2014/main" id="{038F92C0-B4E1-4504-A7DB-3514B07C84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17772" name="WordArt 364">
              <a:extLst>
                <a:ext uri="{FF2B5EF4-FFF2-40B4-BE49-F238E27FC236}">
                  <a16:creationId xmlns:a16="http://schemas.microsoft.com/office/drawing/2014/main" id="{5E127AB7-0867-4133-B601-D1CCAC70E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17773" name="Group 365">
            <a:extLst>
              <a:ext uri="{FF2B5EF4-FFF2-40B4-BE49-F238E27FC236}">
                <a16:creationId xmlns:a16="http://schemas.microsoft.com/office/drawing/2014/main" id="{D1FF863C-FA03-4A12-AB46-2BF6F6A92940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480300"/>
            <a:ext cx="396875" cy="133350"/>
            <a:chOff x="585" y="1964"/>
            <a:chExt cx="250" cy="84"/>
          </a:xfrm>
        </p:grpSpPr>
        <p:sp>
          <p:nvSpPr>
            <p:cNvPr id="17774" name="WordArt 366">
              <a:extLst>
                <a:ext uri="{FF2B5EF4-FFF2-40B4-BE49-F238E27FC236}">
                  <a16:creationId xmlns:a16="http://schemas.microsoft.com/office/drawing/2014/main" id="{28F1FABF-5052-44E2-BEA8-F40C8AE615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  <p:sp>
          <p:nvSpPr>
            <p:cNvPr id="17775" name="WordArt 367">
              <a:extLst>
                <a:ext uri="{FF2B5EF4-FFF2-40B4-BE49-F238E27FC236}">
                  <a16:creationId xmlns:a16="http://schemas.microsoft.com/office/drawing/2014/main" id="{05D692B0-1876-48FE-8B21-DD6C96303E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</p:grpSp>
      <p:grpSp>
        <p:nvGrpSpPr>
          <p:cNvPr id="17776" name="Group 368">
            <a:extLst>
              <a:ext uri="{FF2B5EF4-FFF2-40B4-BE49-F238E27FC236}">
                <a16:creationId xmlns:a16="http://schemas.microsoft.com/office/drawing/2014/main" id="{1EB2D4DF-DB74-4188-85C7-58A3E2D4E978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346950"/>
            <a:ext cx="530225" cy="133350"/>
            <a:chOff x="1039" y="2160"/>
            <a:chExt cx="334" cy="84"/>
          </a:xfrm>
        </p:grpSpPr>
        <p:sp>
          <p:nvSpPr>
            <p:cNvPr id="17777" name="WordArt 369">
              <a:extLst>
                <a:ext uri="{FF2B5EF4-FFF2-40B4-BE49-F238E27FC236}">
                  <a16:creationId xmlns:a16="http://schemas.microsoft.com/office/drawing/2014/main" id="{0BFB64E0-C9C0-4D9B-8707-5C9E837792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17778" name="WordArt 370">
              <a:extLst>
                <a:ext uri="{FF2B5EF4-FFF2-40B4-BE49-F238E27FC236}">
                  <a16:creationId xmlns:a16="http://schemas.microsoft.com/office/drawing/2014/main" id="{EDBE8803-B8C8-44FD-BBA3-055C14A6E6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17779" name="Group 371">
            <a:extLst>
              <a:ext uri="{FF2B5EF4-FFF2-40B4-BE49-F238E27FC236}">
                <a16:creationId xmlns:a16="http://schemas.microsoft.com/office/drawing/2014/main" id="{7605096B-5026-4B0C-B8B3-EDBA0E07974E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5680075"/>
            <a:ext cx="396875" cy="133350"/>
            <a:chOff x="245" y="2160"/>
            <a:chExt cx="250" cy="84"/>
          </a:xfrm>
        </p:grpSpPr>
        <p:sp>
          <p:nvSpPr>
            <p:cNvPr id="17780" name="WordArt 372">
              <a:extLst>
                <a:ext uri="{FF2B5EF4-FFF2-40B4-BE49-F238E27FC236}">
                  <a16:creationId xmlns:a16="http://schemas.microsoft.com/office/drawing/2014/main" id="{6A7FE551-68FE-483F-B602-CEA4CDC7AF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17781" name="WordArt 373">
              <a:extLst>
                <a:ext uri="{FF2B5EF4-FFF2-40B4-BE49-F238E27FC236}">
                  <a16:creationId xmlns:a16="http://schemas.microsoft.com/office/drawing/2014/main" id="{A9C2D192-95F4-4378-8BAA-AED1F08A34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17782" name="Group 374">
            <a:extLst>
              <a:ext uri="{FF2B5EF4-FFF2-40B4-BE49-F238E27FC236}">
                <a16:creationId xmlns:a16="http://schemas.microsoft.com/office/drawing/2014/main" id="{9BE7DF66-4448-4A75-A5FC-98368A7AA4DB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8877300"/>
            <a:ext cx="396875" cy="133350"/>
            <a:chOff x="585" y="2160"/>
            <a:chExt cx="250" cy="84"/>
          </a:xfrm>
        </p:grpSpPr>
        <p:sp>
          <p:nvSpPr>
            <p:cNvPr id="17783" name="WordArt 375">
              <a:extLst>
                <a:ext uri="{FF2B5EF4-FFF2-40B4-BE49-F238E27FC236}">
                  <a16:creationId xmlns:a16="http://schemas.microsoft.com/office/drawing/2014/main" id="{ED42D11B-5605-49E3-BBDE-F9646D80E9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17784" name="WordArt 376">
              <a:extLst>
                <a:ext uri="{FF2B5EF4-FFF2-40B4-BE49-F238E27FC236}">
                  <a16:creationId xmlns:a16="http://schemas.microsoft.com/office/drawing/2014/main" id="{E62885A5-3FC8-434E-A63C-AFC1944118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17785" name="Group 377">
            <a:extLst>
              <a:ext uri="{FF2B5EF4-FFF2-40B4-BE49-F238E27FC236}">
                <a16:creationId xmlns:a16="http://schemas.microsoft.com/office/drawing/2014/main" id="{85638E4F-3F82-468E-BD79-6EE1C95218F5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7121525"/>
            <a:ext cx="396875" cy="133350"/>
            <a:chOff x="300" y="2387"/>
            <a:chExt cx="250" cy="84"/>
          </a:xfrm>
        </p:grpSpPr>
        <p:sp>
          <p:nvSpPr>
            <p:cNvPr id="17786" name="WordArt 378">
              <a:extLst>
                <a:ext uri="{FF2B5EF4-FFF2-40B4-BE49-F238E27FC236}">
                  <a16:creationId xmlns:a16="http://schemas.microsoft.com/office/drawing/2014/main" id="{17256B96-7C4A-482A-A60C-928E5ECEDE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17787" name="WordArt 379">
              <a:extLst>
                <a:ext uri="{FF2B5EF4-FFF2-40B4-BE49-F238E27FC236}">
                  <a16:creationId xmlns:a16="http://schemas.microsoft.com/office/drawing/2014/main" id="{50AD84E8-F9D7-4051-9F97-60487D71EB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17788" name="Group 380">
            <a:extLst>
              <a:ext uri="{FF2B5EF4-FFF2-40B4-BE49-F238E27FC236}">
                <a16:creationId xmlns:a16="http://schemas.microsoft.com/office/drawing/2014/main" id="{0AD7532B-9DE1-4143-A7DD-6F604D5FA6FA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9910763"/>
            <a:ext cx="396875" cy="133350"/>
            <a:chOff x="640" y="2387"/>
            <a:chExt cx="250" cy="84"/>
          </a:xfrm>
        </p:grpSpPr>
        <p:sp>
          <p:nvSpPr>
            <p:cNvPr id="17789" name="WordArt 381">
              <a:extLst>
                <a:ext uri="{FF2B5EF4-FFF2-40B4-BE49-F238E27FC236}">
                  <a16:creationId xmlns:a16="http://schemas.microsoft.com/office/drawing/2014/main" id="{B7731DBA-265A-44F1-969E-1F013408C5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17790" name="WordArt 382">
              <a:extLst>
                <a:ext uri="{FF2B5EF4-FFF2-40B4-BE49-F238E27FC236}">
                  <a16:creationId xmlns:a16="http://schemas.microsoft.com/office/drawing/2014/main" id="{D3618E55-E295-4325-B17B-20DC4DD2CB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17791" name="Group 383">
            <a:extLst>
              <a:ext uri="{FF2B5EF4-FFF2-40B4-BE49-F238E27FC236}">
                <a16:creationId xmlns:a16="http://schemas.microsoft.com/office/drawing/2014/main" id="{34812183-69DC-49A0-B934-FA7461E5569B}"/>
              </a:ext>
            </a:extLst>
          </p:cNvPr>
          <p:cNvGrpSpPr>
            <a:grpSpLocks/>
          </p:cNvGrpSpPr>
          <p:nvPr/>
        </p:nvGrpSpPr>
        <p:grpSpPr bwMode="auto">
          <a:xfrm>
            <a:off x="5845175" y="6356350"/>
            <a:ext cx="530225" cy="133350"/>
            <a:chOff x="1096" y="2388"/>
            <a:chExt cx="334" cy="84"/>
          </a:xfrm>
        </p:grpSpPr>
        <p:sp>
          <p:nvSpPr>
            <p:cNvPr id="17792" name="WordArt 384">
              <a:extLst>
                <a:ext uri="{FF2B5EF4-FFF2-40B4-BE49-F238E27FC236}">
                  <a16:creationId xmlns:a16="http://schemas.microsoft.com/office/drawing/2014/main" id="{CDD42DED-7A9A-439E-AC4A-C54662E1B0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17793" name="WordArt 385">
              <a:extLst>
                <a:ext uri="{FF2B5EF4-FFF2-40B4-BE49-F238E27FC236}">
                  <a16:creationId xmlns:a16="http://schemas.microsoft.com/office/drawing/2014/main" id="{10CC2BFD-2042-449F-8DB4-46794E315F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17794" name="Group 386">
            <a:extLst>
              <a:ext uri="{FF2B5EF4-FFF2-40B4-BE49-F238E27FC236}">
                <a16:creationId xmlns:a16="http://schemas.microsoft.com/office/drawing/2014/main" id="{A0849F10-C4AF-466C-8476-103A5B1D31FF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17795" name="WordArt 387">
              <a:extLst>
                <a:ext uri="{FF2B5EF4-FFF2-40B4-BE49-F238E27FC236}">
                  <a16:creationId xmlns:a16="http://schemas.microsoft.com/office/drawing/2014/main" id="{A92D68BA-ABBB-4A39-9D27-748C5CAD29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17796" name="WordArt 388">
              <a:extLst>
                <a:ext uri="{FF2B5EF4-FFF2-40B4-BE49-F238E27FC236}">
                  <a16:creationId xmlns:a16="http://schemas.microsoft.com/office/drawing/2014/main" id="{DE50FA51-22A6-4FF1-870D-929E4F66D7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17797" name="Group 389">
            <a:extLst>
              <a:ext uri="{FF2B5EF4-FFF2-40B4-BE49-F238E27FC236}">
                <a16:creationId xmlns:a16="http://schemas.microsoft.com/office/drawing/2014/main" id="{D07AE788-5A26-480B-9E0E-8F0C4168D0A6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9821863"/>
            <a:ext cx="396875" cy="133350"/>
            <a:chOff x="300" y="2531"/>
            <a:chExt cx="250" cy="84"/>
          </a:xfrm>
        </p:grpSpPr>
        <p:sp>
          <p:nvSpPr>
            <p:cNvPr id="17798" name="WordArt 390">
              <a:extLst>
                <a:ext uri="{FF2B5EF4-FFF2-40B4-BE49-F238E27FC236}">
                  <a16:creationId xmlns:a16="http://schemas.microsoft.com/office/drawing/2014/main" id="{54E7A0F9-590B-4249-8D47-ABE2E3A3F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17799" name="WordArt 391">
              <a:extLst>
                <a:ext uri="{FF2B5EF4-FFF2-40B4-BE49-F238E27FC236}">
                  <a16:creationId xmlns:a16="http://schemas.microsoft.com/office/drawing/2014/main" id="{018219EF-B217-4939-98E7-BB2064AB22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17800" name="Group 392">
            <a:extLst>
              <a:ext uri="{FF2B5EF4-FFF2-40B4-BE49-F238E27FC236}">
                <a16:creationId xmlns:a16="http://schemas.microsoft.com/office/drawing/2014/main" id="{CCA67330-887B-4254-A252-D9E1A01FC559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070225"/>
            <a:ext cx="396875" cy="133350"/>
            <a:chOff x="640" y="2531"/>
            <a:chExt cx="250" cy="84"/>
          </a:xfrm>
        </p:grpSpPr>
        <p:sp>
          <p:nvSpPr>
            <p:cNvPr id="17801" name="WordArt 393">
              <a:extLst>
                <a:ext uri="{FF2B5EF4-FFF2-40B4-BE49-F238E27FC236}">
                  <a16:creationId xmlns:a16="http://schemas.microsoft.com/office/drawing/2014/main" id="{215162CD-9D16-4718-B874-98CDCBE8FF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17802" name="WordArt 394">
              <a:extLst>
                <a:ext uri="{FF2B5EF4-FFF2-40B4-BE49-F238E27FC236}">
                  <a16:creationId xmlns:a16="http://schemas.microsoft.com/office/drawing/2014/main" id="{566691A8-CFE4-4D5E-A28F-6AE8180BAE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17803" name="Group 395">
            <a:extLst>
              <a:ext uri="{FF2B5EF4-FFF2-40B4-BE49-F238E27FC236}">
                <a16:creationId xmlns:a16="http://schemas.microsoft.com/office/drawing/2014/main" id="{B7975B6A-093B-4AAC-8086-E3D3475B784E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901363"/>
            <a:ext cx="396875" cy="133350"/>
            <a:chOff x="245" y="4541"/>
            <a:chExt cx="250" cy="84"/>
          </a:xfrm>
        </p:grpSpPr>
        <p:sp>
          <p:nvSpPr>
            <p:cNvPr id="17804" name="WordArt 396">
              <a:extLst>
                <a:ext uri="{FF2B5EF4-FFF2-40B4-BE49-F238E27FC236}">
                  <a16:creationId xmlns:a16="http://schemas.microsoft.com/office/drawing/2014/main" id="{7DA28989-D7B5-4B21-8FA7-5F2170697D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17805" name="WordArt 397">
              <a:extLst>
                <a:ext uri="{FF2B5EF4-FFF2-40B4-BE49-F238E27FC236}">
                  <a16:creationId xmlns:a16="http://schemas.microsoft.com/office/drawing/2014/main" id="{BA4BE668-27B9-4311-86BF-55484A79D5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17806" name="Group 398">
            <a:extLst>
              <a:ext uri="{FF2B5EF4-FFF2-40B4-BE49-F238E27FC236}">
                <a16:creationId xmlns:a16="http://schemas.microsoft.com/office/drawing/2014/main" id="{1D097179-DF91-4FB8-B0CD-8846AAE97CE3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5815013"/>
            <a:ext cx="396875" cy="133350"/>
            <a:chOff x="245" y="3634"/>
            <a:chExt cx="250" cy="84"/>
          </a:xfrm>
        </p:grpSpPr>
        <p:sp>
          <p:nvSpPr>
            <p:cNvPr id="17807" name="WordArt 399">
              <a:extLst>
                <a:ext uri="{FF2B5EF4-FFF2-40B4-BE49-F238E27FC236}">
                  <a16:creationId xmlns:a16="http://schemas.microsoft.com/office/drawing/2014/main" id="{0A644B4A-302F-490D-BC0D-F935259155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17808" name="WordArt 400">
              <a:extLst>
                <a:ext uri="{FF2B5EF4-FFF2-40B4-BE49-F238E27FC236}">
                  <a16:creationId xmlns:a16="http://schemas.microsoft.com/office/drawing/2014/main" id="{27B88F5B-BF6F-48C9-95F3-67F1AB9543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17809" name="Group 401">
            <a:extLst>
              <a:ext uri="{FF2B5EF4-FFF2-40B4-BE49-F238E27FC236}">
                <a16:creationId xmlns:a16="http://schemas.microsoft.com/office/drawing/2014/main" id="{1241F5B4-5961-437C-A207-70FC95D6D195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772150"/>
            <a:ext cx="396875" cy="133350"/>
            <a:chOff x="585" y="3634"/>
            <a:chExt cx="250" cy="84"/>
          </a:xfrm>
        </p:grpSpPr>
        <p:sp>
          <p:nvSpPr>
            <p:cNvPr id="17810" name="WordArt 402">
              <a:extLst>
                <a:ext uri="{FF2B5EF4-FFF2-40B4-BE49-F238E27FC236}">
                  <a16:creationId xmlns:a16="http://schemas.microsoft.com/office/drawing/2014/main" id="{C1A8A118-E608-4350-98CA-0075744871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17811" name="WordArt 403">
              <a:extLst>
                <a:ext uri="{FF2B5EF4-FFF2-40B4-BE49-F238E27FC236}">
                  <a16:creationId xmlns:a16="http://schemas.microsoft.com/office/drawing/2014/main" id="{377D1345-AFC4-4818-9471-A21B553168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17812" name="Group 404">
            <a:extLst>
              <a:ext uri="{FF2B5EF4-FFF2-40B4-BE49-F238E27FC236}">
                <a16:creationId xmlns:a16="http://schemas.microsoft.com/office/drawing/2014/main" id="{A3C72998-2CB1-4DB7-903F-FA3DE1F68C42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86363"/>
            <a:ext cx="396875" cy="133350"/>
            <a:chOff x="245" y="3778"/>
            <a:chExt cx="250" cy="84"/>
          </a:xfrm>
        </p:grpSpPr>
        <p:sp>
          <p:nvSpPr>
            <p:cNvPr id="17813" name="WordArt 405">
              <a:extLst>
                <a:ext uri="{FF2B5EF4-FFF2-40B4-BE49-F238E27FC236}">
                  <a16:creationId xmlns:a16="http://schemas.microsoft.com/office/drawing/2014/main" id="{27987B52-9717-4C10-B1C4-DDCF4DF02E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17814" name="WordArt 406">
              <a:extLst>
                <a:ext uri="{FF2B5EF4-FFF2-40B4-BE49-F238E27FC236}">
                  <a16:creationId xmlns:a16="http://schemas.microsoft.com/office/drawing/2014/main" id="{2FB69B50-AC6A-4C86-A99C-C534F5F8A6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17815" name="Group 407">
            <a:extLst>
              <a:ext uri="{FF2B5EF4-FFF2-40B4-BE49-F238E27FC236}">
                <a16:creationId xmlns:a16="http://schemas.microsoft.com/office/drawing/2014/main" id="{633F00FB-4DF3-4809-9007-2E22B02356E8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175375"/>
            <a:ext cx="396875" cy="133350"/>
            <a:chOff x="585" y="3778"/>
            <a:chExt cx="250" cy="84"/>
          </a:xfrm>
        </p:grpSpPr>
        <p:sp>
          <p:nvSpPr>
            <p:cNvPr id="17816" name="WordArt 408">
              <a:extLst>
                <a:ext uri="{FF2B5EF4-FFF2-40B4-BE49-F238E27FC236}">
                  <a16:creationId xmlns:a16="http://schemas.microsoft.com/office/drawing/2014/main" id="{C30D3D17-E7A4-4B30-BC6A-461FED6A9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17817" name="WordArt 409">
              <a:extLst>
                <a:ext uri="{FF2B5EF4-FFF2-40B4-BE49-F238E27FC236}">
                  <a16:creationId xmlns:a16="http://schemas.microsoft.com/office/drawing/2014/main" id="{988172EC-BF71-4130-B2B0-F569C50696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17818" name="Group 410">
            <a:extLst>
              <a:ext uri="{FF2B5EF4-FFF2-40B4-BE49-F238E27FC236}">
                <a16:creationId xmlns:a16="http://schemas.microsoft.com/office/drawing/2014/main" id="{86835BD8-5B56-4F50-86FB-D8B640001C82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914900"/>
            <a:ext cx="396875" cy="133350"/>
            <a:chOff x="245" y="3974"/>
            <a:chExt cx="250" cy="84"/>
          </a:xfrm>
        </p:grpSpPr>
        <p:sp>
          <p:nvSpPr>
            <p:cNvPr id="17819" name="WordArt 411">
              <a:extLst>
                <a:ext uri="{FF2B5EF4-FFF2-40B4-BE49-F238E27FC236}">
                  <a16:creationId xmlns:a16="http://schemas.microsoft.com/office/drawing/2014/main" id="{CC214456-E681-4B6F-A58C-FC8101A43E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17820" name="WordArt 412">
              <a:extLst>
                <a:ext uri="{FF2B5EF4-FFF2-40B4-BE49-F238E27FC236}">
                  <a16:creationId xmlns:a16="http://schemas.microsoft.com/office/drawing/2014/main" id="{543D4C98-DD9B-49A4-82F4-BB35DDED2E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17821" name="Group 413">
            <a:extLst>
              <a:ext uri="{FF2B5EF4-FFF2-40B4-BE49-F238E27FC236}">
                <a16:creationId xmlns:a16="http://schemas.microsoft.com/office/drawing/2014/main" id="{290E1F96-CF40-4740-9571-FA6E8919C7C5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626225"/>
            <a:ext cx="396875" cy="133350"/>
            <a:chOff x="585" y="3974"/>
            <a:chExt cx="250" cy="84"/>
          </a:xfrm>
        </p:grpSpPr>
        <p:sp>
          <p:nvSpPr>
            <p:cNvPr id="17822" name="WordArt 414">
              <a:extLst>
                <a:ext uri="{FF2B5EF4-FFF2-40B4-BE49-F238E27FC236}">
                  <a16:creationId xmlns:a16="http://schemas.microsoft.com/office/drawing/2014/main" id="{DA5CF82A-5317-45C3-AB5F-7C486A780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17823" name="WordArt 415">
              <a:extLst>
                <a:ext uri="{FF2B5EF4-FFF2-40B4-BE49-F238E27FC236}">
                  <a16:creationId xmlns:a16="http://schemas.microsoft.com/office/drawing/2014/main" id="{BDAC3A6A-17E2-465D-BF76-6B130F17C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17824" name="Group 416">
            <a:extLst>
              <a:ext uri="{FF2B5EF4-FFF2-40B4-BE49-F238E27FC236}">
                <a16:creationId xmlns:a16="http://schemas.microsoft.com/office/drawing/2014/main" id="{BB56FB7C-D03A-4276-8579-64349680E106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10406063"/>
            <a:ext cx="396875" cy="133350"/>
            <a:chOff x="300" y="4201"/>
            <a:chExt cx="250" cy="84"/>
          </a:xfrm>
        </p:grpSpPr>
        <p:sp>
          <p:nvSpPr>
            <p:cNvPr id="17825" name="WordArt 417">
              <a:extLst>
                <a:ext uri="{FF2B5EF4-FFF2-40B4-BE49-F238E27FC236}">
                  <a16:creationId xmlns:a16="http://schemas.microsoft.com/office/drawing/2014/main" id="{253362CF-4EBE-49D4-8598-D2FA9FEA5F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17826" name="WordArt 418">
              <a:extLst>
                <a:ext uri="{FF2B5EF4-FFF2-40B4-BE49-F238E27FC236}">
                  <a16:creationId xmlns:a16="http://schemas.microsoft.com/office/drawing/2014/main" id="{55D0C5A6-428C-4477-AC90-34A7D28B61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17827" name="Group 419">
            <a:extLst>
              <a:ext uri="{FF2B5EF4-FFF2-40B4-BE49-F238E27FC236}">
                <a16:creationId xmlns:a16="http://schemas.microsoft.com/office/drawing/2014/main" id="{BDCD6D37-4D62-4DC4-B315-6219FD608878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596438"/>
            <a:ext cx="396875" cy="133350"/>
            <a:chOff x="640" y="4201"/>
            <a:chExt cx="250" cy="84"/>
          </a:xfrm>
        </p:grpSpPr>
        <p:sp>
          <p:nvSpPr>
            <p:cNvPr id="17828" name="WordArt 420">
              <a:extLst>
                <a:ext uri="{FF2B5EF4-FFF2-40B4-BE49-F238E27FC236}">
                  <a16:creationId xmlns:a16="http://schemas.microsoft.com/office/drawing/2014/main" id="{064FCD54-12DD-4753-BF8E-AEEDD90BEF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17829" name="WordArt 421">
              <a:extLst>
                <a:ext uri="{FF2B5EF4-FFF2-40B4-BE49-F238E27FC236}">
                  <a16:creationId xmlns:a16="http://schemas.microsoft.com/office/drawing/2014/main" id="{F2CC3A2D-BD2A-4B86-82A4-8F5CDE932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17830" name="Group 422">
            <a:extLst>
              <a:ext uri="{FF2B5EF4-FFF2-40B4-BE49-F238E27FC236}">
                <a16:creationId xmlns:a16="http://schemas.microsoft.com/office/drawing/2014/main" id="{B12A966F-FA9D-479A-99A1-C306D4F9117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47175"/>
            <a:ext cx="396875" cy="133350"/>
            <a:chOff x="300" y="4345"/>
            <a:chExt cx="250" cy="84"/>
          </a:xfrm>
        </p:grpSpPr>
        <p:sp>
          <p:nvSpPr>
            <p:cNvPr id="17831" name="WordArt 423">
              <a:extLst>
                <a:ext uri="{FF2B5EF4-FFF2-40B4-BE49-F238E27FC236}">
                  <a16:creationId xmlns:a16="http://schemas.microsoft.com/office/drawing/2014/main" id="{81A5C2C2-CADC-4E4A-A06A-FDCD175A3A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17832" name="WordArt 424">
              <a:extLst>
                <a:ext uri="{FF2B5EF4-FFF2-40B4-BE49-F238E27FC236}">
                  <a16:creationId xmlns:a16="http://schemas.microsoft.com/office/drawing/2014/main" id="{980FFFEC-1763-4C41-949C-485274991C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17833" name="Group 425">
            <a:extLst>
              <a:ext uri="{FF2B5EF4-FFF2-40B4-BE49-F238E27FC236}">
                <a16:creationId xmlns:a16="http://schemas.microsoft.com/office/drawing/2014/main" id="{F50D0A59-BA13-405F-93E3-96F1548CACB2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8247063"/>
            <a:ext cx="396875" cy="133350"/>
            <a:chOff x="640" y="4345"/>
            <a:chExt cx="250" cy="84"/>
          </a:xfrm>
        </p:grpSpPr>
        <p:sp>
          <p:nvSpPr>
            <p:cNvPr id="17834" name="WordArt 426">
              <a:extLst>
                <a:ext uri="{FF2B5EF4-FFF2-40B4-BE49-F238E27FC236}">
                  <a16:creationId xmlns:a16="http://schemas.microsoft.com/office/drawing/2014/main" id="{0BFB7034-F7DB-427D-A1C3-2F3CF2324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17835" name="WordArt 427">
              <a:extLst>
                <a:ext uri="{FF2B5EF4-FFF2-40B4-BE49-F238E27FC236}">
                  <a16:creationId xmlns:a16="http://schemas.microsoft.com/office/drawing/2014/main" id="{C44CD273-E441-4920-8A1B-28909C5736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37" name="Group 405">
            <a:extLst>
              <a:ext uri="{FF2B5EF4-FFF2-40B4-BE49-F238E27FC236}">
                <a16:creationId xmlns:a16="http://schemas.microsoft.com/office/drawing/2014/main" id="{8ABEB4CB-4AA6-4B86-AC66-C6AE776D45C0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1539875"/>
            <a:ext cx="8459787" cy="10261600"/>
            <a:chOff x="189" y="970"/>
            <a:chExt cx="5329" cy="6464"/>
          </a:xfrm>
        </p:grpSpPr>
        <p:sp>
          <p:nvSpPr>
            <p:cNvPr id="18838" name="Rectangle 406">
              <a:extLst>
                <a:ext uri="{FF2B5EF4-FFF2-40B4-BE49-F238E27FC236}">
                  <a16:creationId xmlns:a16="http://schemas.microsoft.com/office/drawing/2014/main" id="{C643B38B-E531-4AB3-895E-CBAD3B6E9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6754"/>
              <a:ext cx="79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39" name="Rectangle 407">
              <a:extLst>
                <a:ext uri="{FF2B5EF4-FFF2-40B4-BE49-F238E27FC236}">
                  <a16:creationId xmlns:a16="http://schemas.microsoft.com/office/drawing/2014/main" id="{65886EAA-380E-4C65-A1CE-5FFC9624E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166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0" name="Rectangle 408">
              <a:extLst>
                <a:ext uri="{FF2B5EF4-FFF2-40B4-BE49-F238E27FC236}">
                  <a16:creationId xmlns:a16="http://schemas.microsoft.com/office/drawing/2014/main" id="{D1F00CF5-4AD6-411D-A9F2-CE2B81278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5166"/>
              <a:ext cx="136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1" name="Rectangle 409">
              <a:extLst>
                <a:ext uri="{FF2B5EF4-FFF2-40B4-BE49-F238E27FC236}">
                  <a16:creationId xmlns:a16="http://schemas.microsoft.com/office/drawing/2014/main" id="{BC383DD0-90DF-4718-8222-A70D9C256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846"/>
              <a:ext cx="794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2" name="Rectangle 410">
              <a:extLst>
                <a:ext uri="{FF2B5EF4-FFF2-40B4-BE49-F238E27FC236}">
                  <a16:creationId xmlns:a16="http://schemas.microsoft.com/office/drawing/2014/main" id="{341C9F8F-13F8-4594-80B2-76B9654B8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187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3" name="Rectangle 411">
              <a:extLst>
                <a:ext uri="{FF2B5EF4-FFF2-40B4-BE49-F238E27FC236}">
                  <a16:creationId xmlns:a16="http://schemas.microsoft.com/office/drawing/2014/main" id="{F9D9FF9C-FFDE-4D36-846F-61173FA26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300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4" name="Rectangle 412">
              <a:extLst>
                <a:ext uri="{FF2B5EF4-FFF2-40B4-BE49-F238E27FC236}">
                  <a16:creationId xmlns:a16="http://schemas.microsoft.com/office/drawing/2014/main" id="{42C8B16E-FD60-4C2E-87F2-70A85B591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5846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5" name="Rectangle 413">
              <a:extLst>
                <a:ext uri="{FF2B5EF4-FFF2-40B4-BE49-F238E27FC236}">
                  <a16:creationId xmlns:a16="http://schemas.microsoft.com/office/drawing/2014/main" id="{0D789650-E053-4088-AC50-0B9E19364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34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6" name="Rectangle 414">
              <a:extLst>
                <a:ext uri="{FF2B5EF4-FFF2-40B4-BE49-F238E27FC236}">
                  <a16:creationId xmlns:a16="http://schemas.microsoft.com/office/drawing/2014/main" id="{360C275C-08DB-4F12-B4D6-F558E4FD6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506"/>
              <a:ext cx="34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7" name="Rectangle 415">
              <a:extLst>
                <a:ext uri="{FF2B5EF4-FFF2-40B4-BE49-F238E27FC236}">
                  <a16:creationId xmlns:a16="http://schemas.microsoft.com/office/drawing/2014/main" id="{F0F50586-C21B-4AD9-AECC-079B98791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506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8" name="Rectangle 416">
              <a:extLst>
                <a:ext uri="{FF2B5EF4-FFF2-40B4-BE49-F238E27FC236}">
                  <a16:creationId xmlns:a16="http://schemas.microsoft.com/office/drawing/2014/main" id="{7B8ACCA7-8043-45A7-8666-ECFAA5BDE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506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9" name="Rectangle 417">
              <a:extLst>
                <a:ext uri="{FF2B5EF4-FFF2-40B4-BE49-F238E27FC236}">
                  <a16:creationId xmlns:a16="http://schemas.microsoft.com/office/drawing/2014/main" id="{C281F0FF-5E3C-470F-8CFE-A89A92140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5846"/>
              <a:ext cx="79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0" name="Rectangle 418">
              <a:extLst>
                <a:ext uri="{FF2B5EF4-FFF2-40B4-BE49-F238E27FC236}">
                  <a16:creationId xmlns:a16="http://schemas.microsoft.com/office/drawing/2014/main" id="{71EB244C-0653-4BBB-94B0-FF95669D9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5506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1" name="Rectangle 419">
              <a:extLst>
                <a:ext uri="{FF2B5EF4-FFF2-40B4-BE49-F238E27FC236}">
                  <a16:creationId xmlns:a16="http://schemas.microsoft.com/office/drawing/2014/main" id="{D8D9C07F-1A40-444A-B63B-C4C464EC7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970"/>
              <a:ext cx="68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2" name="Rectangle 420">
              <a:extLst>
                <a:ext uri="{FF2B5EF4-FFF2-40B4-BE49-F238E27FC236}">
                  <a16:creationId xmlns:a16="http://schemas.microsoft.com/office/drawing/2014/main" id="{D61CEB7C-EAC6-4BB4-A8CD-B7A1D3F42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2331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3" name="Rectangle 421">
              <a:extLst>
                <a:ext uri="{FF2B5EF4-FFF2-40B4-BE49-F238E27FC236}">
                  <a16:creationId xmlns:a16="http://schemas.microsoft.com/office/drawing/2014/main" id="{29F817C1-3A95-43DB-AEF2-0331A2564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104"/>
              <a:ext cx="136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4" name="Rectangle 422">
              <a:extLst>
                <a:ext uri="{FF2B5EF4-FFF2-40B4-BE49-F238E27FC236}">
                  <a16:creationId xmlns:a16="http://schemas.microsoft.com/office/drawing/2014/main" id="{75BD1C66-EFE8-403C-9C4B-23011B525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197"/>
              <a:ext cx="2041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5" name="Rectangle 423">
              <a:extLst>
                <a:ext uri="{FF2B5EF4-FFF2-40B4-BE49-F238E27FC236}">
                  <a16:creationId xmlns:a16="http://schemas.microsoft.com/office/drawing/2014/main" id="{407C0404-ED8E-44E8-B2B8-CFA0D385A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444"/>
              <a:ext cx="20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6" name="Rectangle 424">
              <a:extLst>
                <a:ext uri="{FF2B5EF4-FFF2-40B4-BE49-F238E27FC236}">
                  <a16:creationId xmlns:a16="http://schemas.microsoft.com/office/drawing/2014/main" id="{948926D7-1D44-4C09-BCA2-ABA603C44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011"/>
              <a:ext cx="907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7" name="Rectangle 425">
              <a:extLst>
                <a:ext uri="{FF2B5EF4-FFF2-40B4-BE49-F238E27FC236}">
                  <a16:creationId xmlns:a16="http://schemas.microsoft.com/office/drawing/2014/main" id="{75937064-A6B9-45CF-9B0F-DB63D66E9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011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8" name="Rectangle 426">
              <a:extLst>
                <a:ext uri="{FF2B5EF4-FFF2-40B4-BE49-F238E27FC236}">
                  <a16:creationId xmlns:a16="http://schemas.microsoft.com/office/drawing/2014/main" id="{D8BBFB23-B8D4-48E8-8E5B-4FB66C8A4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465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9" name="Rectangle 427">
              <a:extLst>
                <a:ext uri="{FF2B5EF4-FFF2-40B4-BE49-F238E27FC236}">
                  <a16:creationId xmlns:a16="http://schemas.microsoft.com/office/drawing/2014/main" id="{06FAFA2B-BBFA-47F9-80FB-41195B248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805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0" name="Rectangle 428">
              <a:extLst>
                <a:ext uri="{FF2B5EF4-FFF2-40B4-BE49-F238E27FC236}">
                  <a16:creationId xmlns:a16="http://schemas.microsoft.com/office/drawing/2014/main" id="{45079AB0-AF60-41D2-B69D-ECCA607D5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3125"/>
              <a:ext cx="124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1" name="Rectangle 429">
              <a:extLst>
                <a:ext uri="{FF2B5EF4-FFF2-40B4-BE49-F238E27FC236}">
                  <a16:creationId xmlns:a16="http://schemas.microsoft.com/office/drawing/2014/main" id="{9ED30C86-5CC3-44BD-A9BA-8EEFA034F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4259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2" name="Rectangle 430">
              <a:extLst>
                <a:ext uri="{FF2B5EF4-FFF2-40B4-BE49-F238E27FC236}">
                  <a16:creationId xmlns:a16="http://schemas.microsoft.com/office/drawing/2014/main" id="{116A765B-F216-426E-8664-67BF0045D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125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3" name="Rectangle 431">
              <a:extLst>
                <a:ext uri="{FF2B5EF4-FFF2-40B4-BE49-F238E27FC236}">
                  <a16:creationId xmlns:a16="http://schemas.microsoft.com/office/drawing/2014/main" id="{21C7F2CE-D06F-4548-9CA5-8AEDE0C19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011"/>
              <a:ext cx="68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4" name="Rectangle 432">
              <a:extLst>
                <a:ext uri="{FF2B5EF4-FFF2-40B4-BE49-F238E27FC236}">
                  <a16:creationId xmlns:a16="http://schemas.microsoft.com/office/drawing/2014/main" id="{F60724B4-F9F8-4238-A7E6-96E25BFB4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578"/>
              <a:ext cx="68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5" name="Rectangle 433">
              <a:extLst>
                <a:ext uri="{FF2B5EF4-FFF2-40B4-BE49-F238E27FC236}">
                  <a16:creationId xmlns:a16="http://schemas.microsoft.com/office/drawing/2014/main" id="{06096BA3-8172-4CBE-8603-541652F29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919"/>
              <a:ext cx="68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6" name="Rectangle 434">
              <a:extLst>
                <a:ext uri="{FF2B5EF4-FFF2-40B4-BE49-F238E27FC236}">
                  <a16:creationId xmlns:a16="http://schemas.microsoft.com/office/drawing/2014/main" id="{B3DEE597-E493-4FE0-BE5C-B7155EF37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259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7" name="Rectangle 435">
              <a:extLst>
                <a:ext uri="{FF2B5EF4-FFF2-40B4-BE49-F238E27FC236}">
                  <a16:creationId xmlns:a16="http://schemas.microsoft.com/office/drawing/2014/main" id="{AFCD0EB3-133C-426F-B2BB-84B551241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259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8" name="Rectangle 436">
              <a:extLst>
                <a:ext uri="{FF2B5EF4-FFF2-40B4-BE49-F238E27FC236}">
                  <a16:creationId xmlns:a16="http://schemas.microsoft.com/office/drawing/2014/main" id="{3C46BD34-1C14-40F6-9940-1268F412E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486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9" name="Rectangle 437">
              <a:extLst>
                <a:ext uri="{FF2B5EF4-FFF2-40B4-BE49-F238E27FC236}">
                  <a16:creationId xmlns:a16="http://schemas.microsoft.com/office/drawing/2014/main" id="{FBAFB0C6-3E78-400E-8045-79CA1CC70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486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0" name="Rectangle 438">
              <a:extLst>
                <a:ext uri="{FF2B5EF4-FFF2-40B4-BE49-F238E27FC236}">
                  <a16:creationId xmlns:a16="http://schemas.microsoft.com/office/drawing/2014/main" id="{A482A92B-FD58-47E1-867C-FCB6A0808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578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1" name="Rectangle 439">
              <a:extLst>
                <a:ext uri="{FF2B5EF4-FFF2-40B4-BE49-F238E27FC236}">
                  <a16:creationId xmlns:a16="http://schemas.microsoft.com/office/drawing/2014/main" id="{82A8CE38-F1C4-42F1-871E-4DEC38843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919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673" name="Group 241">
            <a:extLst>
              <a:ext uri="{FF2B5EF4-FFF2-40B4-BE49-F238E27FC236}">
                <a16:creationId xmlns:a16="http://schemas.microsoft.com/office/drawing/2014/main" id="{FB58D2FE-35C6-4D85-8A0A-D82A3D885630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6761163"/>
            <a:ext cx="3600450" cy="1439862"/>
            <a:chOff x="869" y="4259"/>
            <a:chExt cx="2268" cy="907"/>
          </a:xfrm>
        </p:grpSpPr>
        <p:sp>
          <p:nvSpPr>
            <p:cNvPr id="18674" name="Rectangle 242">
              <a:extLst>
                <a:ext uri="{FF2B5EF4-FFF2-40B4-BE49-F238E27FC236}">
                  <a16:creationId xmlns:a16="http://schemas.microsoft.com/office/drawing/2014/main" id="{5D4534CD-ABD7-4DA8-94B1-ACE9223ED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826"/>
              <a:ext cx="1815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5" name="Rectangle 243">
              <a:extLst>
                <a:ext uri="{FF2B5EF4-FFF2-40B4-BE49-F238E27FC236}">
                  <a16:creationId xmlns:a16="http://schemas.microsoft.com/office/drawing/2014/main" id="{7B3C4AB1-8084-400F-B145-43C5951E4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4486"/>
              <a:ext cx="1588" cy="339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6" name="Rectangle 244">
              <a:extLst>
                <a:ext uri="{FF2B5EF4-FFF2-40B4-BE49-F238E27FC236}">
                  <a16:creationId xmlns:a16="http://schemas.microsoft.com/office/drawing/2014/main" id="{887FE1CE-2DE1-45F4-8384-F2AB5B847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4259"/>
              <a:ext cx="1361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7" name="Rectangle 245">
              <a:extLst>
                <a:ext uri="{FF2B5EF4-FFF2-40B4-BE49-F238E27FC236}">
                  <a16:creationId xmlns:a16="http://schemas.microsoft.com/office/drawing/2014/main" id="{5221C54C-87E6-435A-A876-8AE3FD5B2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939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8" name="Rectangle 246">
              <a:extLst>
                <a:ext uri="{FF2B5EF4-FFF2-40B4-BE49-F238E27FC236}">
                  <a16:creationId xmlns:a16="http://schemas.microsoft.com/office/drawing/2014/main" id="{C6111AE7-1A56-4393-BBDA-241D97D14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712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22" name="Group 290">
            <a:extLst>
              <a:ext uri="{FF2B5EF4-FFF2-40B4-BE49-F238E27FC236}">
                <a16:creationId xmlns:a16="http://schemas.microsoft.com/office/drawing/2014/main" id="{00CC3358-DA3C-403D-979A-E8C45536C9A7}"/>
              </a:ext>
            </a:extLst>
          </p:cNvPr>
          <p:cNvGrpSpPr>
            <a:grpSpLocks/>
          </p:cNvGrpSpPr>
          <p:nvPr/>
        </p:nvGrpSpPr>
        <p:grpSpPr bwMode="auto">
          <a:xfrm>
            <a:off x="7843838" y="6964363"/>
            <a:ext cx="395287" cy="133350"/>
            <a:chOff x="4947" y="4379"/>
            <a:chExt cx="249" cy="84"/>
          </a:xfrm>
        </p:grpSpPr>
        <p:sp>
          <p:nvSpPr>
            <p:cNvPr id="18723" name="WordArt 291">
              <a:extLst>
                <a:ext uri="{FF2B5EF4-FFF2-40B4-BE49-F238E27FC236}">
                  <a16:creationId xmlns:a16="http://schemas.microsoft.com/office/drawing/2014/main" id="{7A02CA6F-DB23-42B3-9FB9-A46909D3AD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7" y="4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18724" name="WordArt 292">
              <a:extLst>
                <a:ext uri="{FF2B5EF4-FFF2-40B4-BE49-F238E27FC236}">
                  <a16:creationId xmlns:a16="http://schemas.microsoft.com/office/drawing/2014/main" id="{85DE7744-9AD5-4911-9D81-BD6014A48B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7" y="43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18725" name="Group 293">
            <a:extLst>
              <a:ext uri="{FF2B5EF4-FFF2-40B4-BE49-F238E27FC236}">
                <a16:creationId xmlns:a16="http://schemas.microsoft.com/office/drawing/2014/main" id="{EEF28E8D-3E4C-4C0A-B1B8-173EAE3BDCF5}"/>
              </a:ext>
            </a:extLst>
          </p:cNvPr>
          <p:cNvGrpSpPr>
            <a:grpSpLocks/>
          </p:cNvGrpSpPr>
          <p:nvPr/>
        </p:nvGrpSpPr>
        <p:grpSpPr bwMode="auto">
          <a:xfrm>
            <a:off x="7212013" y="5794375"/>
            <a:ext cx="396875" cy="133350"/>
            <a:chOff x="245" y="2160"/>
            <a:chExt cx="250" cy="84"/>
          </a:xfrm>
        </p:grpSpPr>
        <p:sp>
          <p:nvSpPr>
            <p:cNvPr id="18726" name="WordArt 294">
              <a:extLst>
                <a:ext uri="{FF2B5EF4-FFF2-40B4-BE49-F238E27FC236}">
                  <a16:creationId xmlns:a16="http://schemas.microsoft.com/office/drawing/2014/main" id="{EDBB1A1E-A443-4457-A99F-F61AEB3D81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18727" name="WordArt 295">
              <a:extLst>
                <a:ext uri="{FF2B5EF4-FFF2-40B4-BE49-F238E27FC236}">
                  <a16:creationId xmlns:a16="http://schemas.microsoft.com/office/drawing/2014/main" id="{AEDEFCED-5BE9-424A-89C8-197565CBA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18728" name="Group 296">
            <a:extLst>
              <a:ext uri="{FF2B5EF4-FFF2-40B4-BE49-F238E27FC236}">
                <a16:creationId xmlns:a16="http://schemas.microsoft.com/office/drawing/2014/main" id="{79744BB1-F66B-46C9-AB06-E6346C9D11E2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264025"/>
            <a:ext cx="396875" cy="133350"/>
            <a:chOff x="585" y="2871"/>
            <a:chExt cx="250" cy="84"/>
          </a:xfrm>
        </p:grpSpPr>
        <p:sp>
          <p:nvSpPr>
            <p:cNvPr id="18729" name="WordArt 297">
              <a:extLst>
                <a:ext uri="{FF2B5EF4-FFF2-40B4-BE49-F238E27FC236}">
                  <a16:creationId xmlns:a16="http://schemas.microsoft.com/office/drawing/2014/main" id="{C1BB08DF-79AD-43BA-B3D9-BDB3F7345E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18730" name="WordArt 298">
              <a:extLst>
                <a:ext uri="{FF2B5EF4-FFF2-40B4-BE49-F238E27FC236}">
                  <a16:creationId xmlns:a16="http://schemas.microsoft.com/office/drawing/2014/main" id="{8C087C1C-4D5A-497C-AD23-2A24DDA228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18731" name="Group 299">
            <a:extLst>
              <a:ext uri="{FF2B5EF4-FFF2-40B4-BE49-F238E27FC236}">
                <a16:creationId xmlns:a16="http://schemas.microsoft.com/office/drawing/2014/main" id="{542F969B-BB9F-4787-8E7A-E1ADEA7479AF}"/>
              </a:ext>
            </a:extLst>
          </p:cNvPr>
          <p:cNvGrpSpPr>
            <a:grpSpLocks/>
          </p:cNvGrpSpPr>
          <p:nvPr/>
        </p:nvGrpSpPr>
        <p:grpSpPr bwMode="auto">
          <a:xfrm>
            <a:off x="7864475" y="4264025"/>
            <a:ext cx="530225" cy="133350"/>
            <a:chOff x="1039" y="3067"/>
            <a:chExt cx="334" cy="84"/>
          </a:xfrm>
        </p:grpSpPr>
        <p:sp>
          <p:nvSpPr>
            <p:cNvPr id="18732" name="WordArt 300">
              <a:extLst>
                <a:ext uri="{FF2B5EF4-FFF2-40B4-BE49-F238E27FC236}">
                  <a16:creationId xmlns:a16="http://schemas.microsoft.com/office/drawing/2014/main" id="{318A5A39-1A37-4016-94CB-1881161DAD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18733" name="WordArt 301">
              <a:extLst>
                <a:ext uri="{FF2B5EF4-FFF2-40B4-BE49-F238E27FC236}">
                  <a16:creationId xmlns:a16="http://schemas.microsoft.com/office/drawing/2014/main" id="{E49A3B66-7BAB-45FA-971F-CEF7FE1CF4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18734" name="Group 302">
            <a:extLst>
              <a:ext uri="{FF2B5EF4-FFF2-40B4-BE49-F238E27FC236}">
                <a16:creationId xmlns:a16="http://schemas.microsoft.com/office/drawing/2014/main" id="{02997717-4B7F-48E8-835D-BBD6D2671549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4084638"/>
            <a:ext cx="396875" cy="133350"/>
            <a:chOff x="245" y="3067"/>
            <a:chExt cx="250" cy="84"/>
          </a:xfrm>
        </p:grpSpPr>
        <p:sp>
          <p:nvSpPr>
            <p:cNvPr id="18735" name="WordArt 303">
              <a:extLst>
                <a:ext uri="{FF2B5EF4-FFF2-40B4-BE49-F238E27FC236}">
                  <a16:creationId xmlns:a16="http://schemas.microsoft.com/office/drawing/2014/main" id="{EF9D9F90-9431-4993-A3BE-AB43F6B6A3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18736" name="WordArt 304">
              <a:extLst>
                <a:ext uri="{FF2B5EF4-FFF2-40B4-BE49-F238E27FC236}">
                  <a16:creationId xmlns:a16="http://schemas.microsoft.com/office/drawing/2014/main" id="{D547E236-4067-4260-9CDA-408668FA50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18737" name="Group 305">
            <a:extLst>
              <a:ext uri="{FF2B5EF4-FFF2-40B4-BE49-F238E27FC236}">
                <a16:creationId xmlns:a16="http://schemas.microsoft.com/office/drawing/2014/main" id="{66A78E04-910B-490F-9103-709A2B278F2E}"/>
              </a:ext>
            </a:extLst>
          </p:cNvPr>
          <p:cNvGrpSpPr>
            <a:grpSpLocks/>
          </p:cNvGrpSpPr>
          <p:nvPr/>
        </p:nvGrpSpPr>
        <p:grpSpPr bwMode="auto">
          <a:xfrm>
            <a:off x="7954963" y="2552700"/>
            <a:ext cx="530225" cy="133350"/>
            <a:chOff x="1039" y="1964"/>
            <a:chExt cx="334" cy="84"/>
          </a:xfrm>
        </p:grpSpPr>
        <p:sp>
          <p:nvSpPr>
            <p:cNvPr id="18738" name="WordArt 306">
              <a:extLst>
                <a:ext uri="{FF2B5EF4-FFF2-40B4-BE49-F238E27FC236}">
                  <a16:creationId xmlns:a16="http://schemas.microsoft.com/office/drawing/2014/main" id="{E536DF81-DBE0-400B-B2BD-85AEE673FE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18739" name="WordArt 307">
              <a:extLst>
                <a:ext uri="{FF2B5EF4-FFF2-40B4-BE49-F238E27FC236}">
                  <a16:creationId xmlns:a16="http://schemas.microsoft.com/office/drawing/2014/main" id="{87B02FCC-B226-4E77-9A74-0285E7DD45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18740" name="Group 308">
            <a:extLst>
              <a:ext uri="{FF2B5EF4-FFF2-40B4-BE49-F238E27FC236}">
                <a16:creationId xmlns:a16="http://schemas.microsoft.com/office/drawing/2014/main" id="{A338F38E-F6FF-43A6-AD3D-5F1422BEE556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2824163"/>
            <a:ext cx="396875" cy="133350"/>
            <a:chOff x="640" y="2531"/>
            <a:chExt cx="250" cy="84"/>
          </a:xfrm>
        </p:grpSpPr>
        <p:sp>
          <p:nvSpPr>
            <p:cNvPr id="18741" name="WordArt 309">
              <a:extLst>
                <a:ext uri="{FF2B5EF4-FFF2-40B4-BE49-F238E27FC236}">
                  <a16:creationId xmlns:a16="http://schemas.microsoft.com/office/drawing/2014/main" id="{493A8006-8F13-4617-A93E-FDD65A67F3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18742" name="WordArt 310">
              <a:extLst>
                <a:ext uri="{FF2B5EF4-FFF2-40B4-BE49-F238E27FC236}">
                  <a16:creationId xmlns:a16="http://schemas.microsoft.com/office/drawing/2014/main" id="{7329268E-8742-4783-B271-A07367D8F4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18743" name="Group 311">
            <a:extLst>
              <a:ext uri="{FF2B5EF4-FFF2-40B4-BE49-F238E27FC236}">
                <a16:creationId xmlns:a16="http://schemas.microsoft.com/office/drawing/2014/main" id="{851F54DD-2CA9-46A3-9BA2-6DE403A60B7B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5703888"/>
            <a:ext cx="396875" cy="133350"/>
            <a:chOff x="245" y="3974"/>
            <a:chExt cx="250" cy="84"/>
          </a:xfrm>
        </p:grpSpPr>
        <p:sp>
          <p:nvSpPr>
            <p:cNvPr id="18744" name="WordArt 312">
              <a:extLst>
                <a:ext uri="{FF2B5EF4-FFF2-40B4-BE49-F238E27FC236}">
                  <a16:creationId xmlns:a16="http://schemas.microsoft.com/office/drawing/2014/main" id="{A32CBC70-94F0-42B3-B428-3CDE3E1F5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18745" name="WordArt 313">
              <a:extLst>
                <a:ext uri="{FF2B5EF4-FFF2-40B4-BE49-F238E27FC236}">
                  <a16:creationId xmlns:a16="http://schemas.microsoft.com/office/drawing/2014/main" id="{BC72B47C-0D8D-4B77-B147-057135F280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18746" name="Group 314">
            <a:extLst>
              <a:ext uri="{FF2B5EF4-FFF2-40B4-BE49-F238E27FC236}">
                <a16:creationId xmlns:a16="http://schemas.microsoft.com/office/drawing/2014/main" id="{DBB5EE7B-1C6D-4349-BA19-0B1904131276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6896100"/>
            <a:ext cx="274638" cy="133350"/>
            <a:chOff x="1606" y="1820"/>
            <a:chExt cx="173" cy="84"/>
          </a:xfrm>
        </p:grpSpPr>
        <p:sp>
          <p:nvSpPr>
            <p:cNvPr id="18747" name="WordArt 315">
              <a:extLst>
                <a:ext uri="{FF2B5EF4-FFF2-40B4-BE49-F238E27FC236}">
                  <a16:creationId xmlns:a16="http://schemas.microsoft.com/office/drawing/2014/main" id="{C79A2DC3-2D55-4966-9694-C59B878A75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18748" name="WordArt 316">
              <a:extLst>
                <a:ext uri="{FF2B5EF4-FFF2-40B4-BE49-F238E27FC236}">
                  <a16:creationId xmlns:a16="http://schemas.microsoft.com/office/drawing/2014/main" id="{EFDE0998-A7F5-463B-AADE-F6940C0355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18749" name="Group 317">
            <a:extLst>
              <a:ext uri="{FF2B5EF4-FFF2-40B4-BE49-F238E27FC236}">
                <a16:creationId xmlns:a16="http://schemas.microsoft.com/office/drawing/2014/main" id="{64B4B71B-B661-4783-9965-7B1E22349910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7615238"/>
            <a:ext cx="530225" cy="133350"/>
            <a:chOff x="1039" y="1820"/>
            <a:chExt cx="334" cy="84"/>
          </a:xfrm>
        </p:grpSpPr>
        <p:sp>
          <p:nvSpPr>
            <p:cNvPr id="18750" name="WordArt 318">
              <a:extLst>
                <a:ext uri="{FF2B5EF4-FFF2-40B4-BE49-F238E27FC236}">
                  <a16:creationId xmlns:a16="http://schemas.microsoft.com/office/drawing/2014/main" id="{F157397D-CA48-4BDA-B5E5-59697D1BCD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18751" name="WordArt 319">
              <a:extLst>
                <a:ext uri="{FF2B5EF4-FFF2-40B4-BE49-F238E27FC236}">
                  <a16:creationId xmlns:a16="http://schemas.microsoft.com/office/drawing/2014/main" id="{8FFEFA32-A954-4F45-9D5C-9A978B2E0E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18752" name="Group 320">
            <a:extLst>
              <a:ext uri="{FF2B5EF4-FFF2-40B4-BE49-F238E27FC236}">
                <a16:creationId xmlns:a16="http://schemas.microsoft.com/office/drawing/2014/main" id="{DA2C27E4-434E-41E8-9BC9-62073EB6C648}"/>
              </a:ext>
            </a:extLst>
          </p:cNvPr>
          <p:cNvGrpSpPr>
            <a:grpSpLocks/>
          </p:cNvGrpSpPr>
          <p:nvPr/>
        </p:nvGrpSpPr>
        <p:grpSpPr bwMode="auto">
          <a:xfrm>
            <a:off x="3328988" y="7548563"/>
            <a:ext cx="396875" cy="133350"/>
            <a:chOff x="245" y="1820"/>
            <a:chExt cx="250" cy="84"/>
          </a:xfrm>
        </p:grpSpPr>
        <p:sp>
          <p:nvSpPr>
            <p:cNvPr id="18753" name="WordArt 321">
              <a:extLst>
                <a:ext uri="{FF2B5EF4-FFF2-40B4-BE49-F238E27FC236}">
                  <a16:creationId xmlns:a16="http://schemas.microsoft.com/office/drawing/2014/main" id="{25C42BA0-99EA-4473-9EC5-E3724D758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18754" name="WordArt 322">
              <a:extLst>
                <a:ext uri="{FF2B5EF4-FFF2-40B4-BE49-F238E27FC236}">
                  <a16:creationId xmlns:a16="http://schemas.microsoft.com/office/drawing/2014/main" id="{430662F1-D4DB-4F86-A868-16E7B7971F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18755" name="Group 323">
            <a:extLst>
              <a:ext uri="{FF2B5EF4-FFF2-40B4-BE49-F238E27FC236}">
                <a16:creationId xmlns:a16="http://schemas.microsoft.com/office/drawing/2014/main" id="{3308FFD9-06CA-4D0A-AB1F-D3C496BDC5F8}"/>
              </a:ext>
            </a:extLst>
          </p:cNvPr>
          <p:cNvGrpSpPr>
            <a:grpSpLocks/>
          </p:cNvGrpSpPr>
          <p:nvPr/>
        </p:nvGrpSpPr>
        <p:grpSpPr bwMode="auto">
          <a:xfrm>
            <a:off x="4425950" y="7975600"/>
            <a:ext cx="396875" cy="133350"/>
            <a:chOff x="585" y="1820"/>
            <a:chExt cx="250" cy="84"/>
          </a:xfrm>
        </p:grpSpPr>
        <p:sp>
          <p:nvSpPr>
            <p:cNvPr id="18756" name="WordArt 324">
              <a:extLst>
                <a:ext uri="{FF2B5EF4-FFF2-40B4-BE49-F238E27FC236}">
                  <a16:creationId xmlns:a16="http://schemas.microsoft.com/office/drawing/2014/main" id="{0D4C8F56-ED6B-4BD9-8342-385EA452DD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18757" name="WordArt 325">
              <a:extLst>
                <a:ext uri="{FF2B5EF4-FFF2-40B4-BE49-F238E27FC236}">
                  <a16:creationId xmlns:a16="http://schemas.microsoft.com/office/drawing/2014/main" id="{4D743ACD-75FE-440E-99F3-6F50F8D4FA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18758" name="Group 326">
            <a:extLst>
              <a:ext uri="{FF2B5EF4-FFF2-40B4-BE49-F238E27FC236}">
                <a16:creationId xmlns:a16="http://schemas.microsoft.com/office/drawing/2014/main" id="{062353B3-F71E-4115-9FB6-FCD495C9BEEC}"/>
              </a:ext>
            </a:extLst>
          </p:cNvPr>
          <p:cNvGrpSpPr>
            <a:grpSpLocks/>
          </p:cNvGrpSpPr>
          <p:nvPr/>
        </p:nvGrpSpPr>
        <p:grpSpPr bwMode="auto">
          <a:xfrm>
            <a:off x="2806700" y="7343775"/>
            <a:ext cx="396875" cy="133350"/>
            <a:chOff x="245" y="1964"/>
            <a:chExt cx="250" cy="84"/>
          </a:xfrm>
        </p:grpSpPr>
        <p:sp>
          <p:nvSpPr>
            <p:cNvPr id="18759" name="WordArt 327">
              <a:extLst>
                <a:ext uri="{FF2B5EF4-FFF2-40B4-BE49-F238E27FC236}">
                  <a16:creationId xmlns:a16="http://schemas.microsoft.com/office/drawing/2014/main" id="{8DFC3474-CA79-4D8A-B90C-01778C37C6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18760" name="WordArt 328">
              <a:extLst>
                <a:ext uri="{FF2B5EF4-FFF2-40B4-BE49-F238E27FC236}">
                  <a16:creationId xmlns:a16="http://schemas.microsoft.com/office/drawing/2014/main" id="{14E8A98C-68B4-46F2-A17B-21956CC239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sp>
        <p:nvSpPr>
          <p:cNvPr id="18761" name="WordArt 329">
            <a:extLst>
              <a:ext uri="{FF2B5EF4-FFF2-40B4-BE49-F238E27FC236}">
                <a16:creationId xmlns:a16="http://schemas.microsoft.com/office/drawing/2014/main" id="{0EAA2854-3C8D-43C4-8273-3630774BA95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27313" y="7886700"/>
            <a:ext cx="395287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太白区</a:t>
            </a:r>
          </a:p>
        </p:txBody>
      </p:sp>
      <p:sp>
        <p:nvSpPr>
          <p:cNvPr id="18762" name="WordArt 330">
            <a:extLst>
              <a:ext uri="{FF2B5EF4-FFF2-40B4-BE49-F238E27FC236}">
                <a16:creationId xmlns:a16="http://schemas.microsoft.com/office/drawing/2014/main" id="{6AFA23F9-85EF-4CD5-9BCF-6594839470E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27313" y="7886700"/>
            <a:ext cx="395287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太白区</a:t>
            </a:r>
          </a:p>
        </p:txBody>
      </p:sp>
      <p:grpSp>
        <p:nvGrpSpPr>
          <p:cNvPr id="18763" name="Group 331">
            <a:extLst>
              <a:ext uri="{FF2B5EF4-FFF2-40B4-BE49-F238E27FC236}">
                <a16:creationId xmlns:a16="http://schemas.microsoft.com/office/drawing/2014/main" id="{995DBE65-B788-462A-B936-CEEA0BA67F1E}"/>
              </a:ext>
            </a:extLst>
          </p:cNvPr>
          <p:cNvGrpSpPr>
            <a:grpSpLocks/>
          </p:cNvGrpSpPr>
          <p:nvPr/>
        </p:nvGrpSpPr>
        <p:grpSpPr bwMode="auto">
          <a:xfrm>
            <a:off x="2825750" y="9483725"/>
            <a:ext cx="530225" cy="133350"/>
            <a:chOff x="1039" y="2727"/>
            <a:chExt cx="334" cy="84"/>
          </a:xfrm>
        </p:grpSpPr>
        <p:sp>
          <p:nvSpPr>
            <p:cNvPr id="18764" name="WordArt 332">
              <a:extLst>
                <a:ext uri="{FF2B5EF4-FFF2-40B4-BE49-F238E27FC236}">
                  <a16:creationId xmlns:a16="http://schemas.microsoft.com/office/drawing/2014/main" id="{5C3B3FB1-E917-4FD1-AFAD-BA43C952B6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18765" name="WordArt 333">
              <a:extLst>
                <a:ext uri="{FF2B5EF4-FFF2-40B4-BE49-F238E27FC236}">
                  <a16:creationId xmlns:a16="http://schemas.microsoft.com/office/drawing/2014/main" id="{1BEF077C-2F73-49ED-917C-F49E4F5266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18766" name="Group 334">
            <a:extLst>
              <a:ext uri="{FF2B5EF4-FFF2-40B4-BE49-F238E27FC236}">
                <a16:creationId xmlns:a16="http://schemas.microsoft.com/office/drawing/2014/main" id="{7CE078E1-7CC2-4141-8118-3196497319EA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8404225"/>
            <a:ext cx="396875" cy="133350"/>
            <a:chOff x="245" y="2727"/>
            <a:chExt cx="250" cy="84"/>
          </a:xfrm>
        </p:grpSpPr>
        <p:sp>
          <p:nvSpPr>
            <p:cNvPr id="18767" name="WordArt 335">
              <a:extLst>
                <a:ext uri="{FF2B5EF4-FFF2-40B4-BE49-F238E27FC236}">
                  <a16:creationId xmlns:a16="http://schemas.microsoft.com/office/drawing/2014/main" id="{9DE059B5-1BB9-42B1-B5CC-2B7C4B24D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18768" name="WordArt 336">
              <a:extLst>
                <a:ext uri="{FF2B5EF4-FFF2-40B4-BE49-F238E27FC236}">
                  <a16:creationId xmlns:a16="http://schemas.microsoft.com/office/drawing/2014/main" id="{7D15909A-F4D5-43B5-8847-8DE286458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18769" name="Group 337">
            <a:extLst>
              <a:ext uri="{FF2B5EF4-FFF2-40B4-BE49-F238E27FC236}">
                <a16:creationId xmlns:a16="http://schemas.microsoft.com/office/drawing/2014/main" id="{F192DA45-46A2-471E-A09A-88973811F855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8943975"/>
            <a:ext cx="396875" cy="133350"/>
            <a:chOff x="585" y="2727"/>
            <a:chExt cx="250" cy="84"/>
          </a:xfrm>
        </p:grpSpPr>
        <p:sp>
          <p:nvSpPr>
            <p:cNvPr id="18770" name="WordArt 338">
              <a:extLst>
                <a:ext uri="{FF2B5EF4-FFF2-40B4-BE49-F238E27FC236}">
                  <a16:creationId xmlns:a16="http://schemas.microsoft.com/office/drawing/2014/main" id="{35396604-2593-47A6-BA51-1E0EE047F9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18771" name="WordArt 339">
              <a:extLst>
                <a:ext uri="{FF2B5EF4-FFF2-40B4-BE49-F238E27FC236}">
                  <a16:creationId xmlns:a16="http://schemas.microsoft.com/office/drawing/2014/main" id="{2D5DE1EB-7147-4716-B594-1E035F6BA3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18772" name="Group 340">
            <a:extLst>
              <a:ext uri="{FF2B5EF4-FFF2-40B4-BE49-F238E27FC236}">
                <a16:creationId xmlns:a16="http://schemas.microsoft.com/office/drawing/2014/main" id="{4AEE6E6B-B9D3-4403-9219-37AE954465BA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8943975"/>
            <a:ext cx="396875" cy="133350"/>
            <a:chOff x="245" y="2871"/>
            <a:chExt cx="250" cy="84"/>
          </a:xfrm>
        </p:grpSpPr>
        <p:sp>
          <p:nvSpPr>
            <p:cNvPr id="18773" name="WordArt 341">
              <a:extLst>
                <a:ext uri="{FF2B5EF4-FFF2-40B4-BE49-F238E27FC236}">
                  <a16:creationId xmlns:a16="http://schemas.microsoft.com/office/drawing/2014/main" id="{A3E18320-9EE9-4525-8F18-A252E4771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18774" name="WordArt 342">
              <a:extLst>
                <a:ext uri="{FF2B5EF4-FFF2-40B4-BE49-F238E27FC236}">
                  <a16:creationId xmlns:a16="http://schemas.microsoft.com/office/drawing/2014/main" id="{A444AEDA-341C-4053-86FF-0EF221B719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18775" name="Group 343">
            <a:extLst>
              <a:ext uri="{FF2B5EF4-FFF2-40B4-BE49-F238E27FC236}">
                <a16:creationId xmlns:a16="http://schemas.microsoft.com/office/drawing/2014/main" id="{7A48BD8C-9109-4B5D-A38B-3B86CC70806B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8943975"/>
            <a:ext cx="396875" cy="133350"/>
            <a:chOff x="585" y="2160"/>
            <a:chExt cx="250" cy="84"/>
          </a:xfrm>
        </p:grpSpPr>
        <p:sp>
          <p:nvSpPr>
            <p:cNvPr id="18776" name="WordArt 344">
              <a:extLst>
                <a:ext uri="{FF2B5EF4-FFF2-40B4-BE49-F238E27FC236}">
                  <a16:creationId xmlns:a16="http://schemas.microsoft.com/office/drawing/2014/main" id="{817245E3-C608-42B7-B582-E9308A162D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18777" name="WordArt 345">
              <a:extLst>
                <a:ext uri="{FF2B5EF4-FFF2-40B4-BE49-F238E27FC236}">
                  <a16:creationId xmlns:a16="http://schemas.microsoft.com/office/drawing/2014/main" id="{93505E3A-1E83-420C-AAFE-5C6D43064B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18778" name="Group 346">
            <a:extLst>
              <a:ext uri="{FF2B5EF4-FFF2-40B4-BE49-F238E27FC236}">
                <a16:creationId xmlns:a16="http://schemas.microsoft.com/office/drawing/2014/main" id="{BF754814-D8F5-4E07-AAA5-DBE61C197FE9}"/>
              </a:ext>
            </a:extLst>
          </p:cNvPr>
          <p:cNvGrpSpPr>
            <a:grpSpLocks/>
          </p:cNvGrpSpPr>
          <p:nvPr/>
        </p:nvGrpSpPr>
        <p:grpSpPr bwMode="auto">
          <a:xfrm>
            <a:off x="3162300" y="10204450"/>
            <a:ext cx="396875" cy="133350"/>
            <a:chOff x="640" y="2387"/>
            <a:chExt cx="250" cy="84"/>
          </a:xfrm>
        </p:grpSpPr>
        <p:sp>
          <p:nvSpPr>
            <p:cNvPr id="18779" name="WordArt 347">
              <a:extLst>
                <a:ext uri="{FF2B5EF4-FFF2-40B4-BE49-F238E27FC236}">
                  <a16:creationId xmlns:a16="http://schemas.microsoft.com/office/drawing/2014/main" id="{5EA06926-B3B2-4D95-92E3-7754B1BC9C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18780" name="WordArt 348">
              <a:extLst>
                <a:ext uri="{FF2B5EF4-FFF2-40B4-BE49-F238E27FC236}">
                  <a16:creationId xmlns:a16="http://schemas.microsoft.com/office/drawing/2014/main" id="{6424C059-0B53-474A-8C73-0C11F667AB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18781" name="Group 349">
            <a:extLst>
              <a:ext uri="{FF2B5EF4-FFF2-40B4-BE49-F238E27FC236}">
                <a16:creationId xmlns:a16="http://schemas.microsoft.com/office/drawing/2014/main" id="{34357F03-8827-4EE5-B1EA-C017CB7BE8C4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18782" name="WordArt 350">
              <a:extLst>
                <a:ext uri="{FF2B5EF4-FFF2-40B4-BE49-F238E27FC236}">
                  <a16:creationId xmlns:a16="http://schemas.microsoft.com/office/drawing/2014/main" id="{3B494689-786D-41DE-AB11-91827ADBA5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18783" name="WordArt 351">
              <a:extLst>
                <a:ext uri="{FF2B5EF4-FFF2-40B4-BE49-F238E27FC236}">
                  <a16:creationId xmlns:a16="http://schemas.microsoft.com/office/drawing/2014/main" id="{4732650E-E2BA-4319-8A73-C900CB9779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18784" name="Group 352">
            <a:extLst>
              <a:ext uri="{FF2B5EF4-FFF2-40B4-BE49-F238E27FC236}">
                <a16:creationId xmlns:a16="http://schemas.microsoft.com/office/drawing/2014/main" id="{910CF4CB-38FA-41F0-9FEE-62DE1ACC9E74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9934575"/>
            <a:ext cx="396875" cy="133350"/>
            <a:chOff x="300" y="2531"/>
            <a:chExt cx="250" cy="84"/>
          </a:xfrm>
        </p:grpSpPr>
        <p:sp>
          <p:nvSpPr>
            <p:cNvPr id="18785" name="WordArt 353">
              <a:extLst>
                <a:ext uri="{FF2B5EF4-FFF2-40B4-BE49-F238E27FC236}">
                  <a16:creationId xmlns:a16="http://schemas.microsoft.com/office/drawing/2014/main" id="{BE16350F-DC82-4143-A8D9-C8E9F4A268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18786" name="WordArt 354">
              <a:extLst>
                <a:ext uri="{FF2B5EF4-FFF2-40B4-BE49-F238E27FC236}">
                  <a16:creationId xmlns:a16="http://schemas.microsoft.com/office/drawing/2014/main" id="{9389CB05-36A3-4CC7-9D40-D891BD786A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18787" name="Group 355">
            <a:extLst>
              <a:ext uri="{FF2B5EF4-FFF2-40B4-BE49-F238E27FC236}">
                <a16:creationId xmlns:a16="http://schemas.microsoft.com/office/drawing/2014/main" id="{D3AD0960-00B8-44AD-8DC0-173D03E69CA7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11195050"/>
            <a:ext cx="396875" cy="133350"/>
            <a:chOff x="245" y="4541"/>
            <a:chExt cx="250" cy="84"/>
          </a:xfrm>
        </p:grpSpPr>
        <p:sp>
          <p:nvSpPr>
            <p:cNvPr id="18788" name="WordArt 356">
              <a:extLst>
                <a:ext uri="{FF2B5EF4-FFF2-40B4-BE49-F238E27FC236}">
                  <a16:creationId xmlns:a16="http://schemas.microsoft.com/office/drawing/2014/main" id="{E30A3E7C-A214-4FC1-B68E-6E8B98C65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18789" name="WordArt 357">
              <a:extLst>
                <a:ext uri="{FF2B5EF4-FFF2-40B4-BE49-F238E27FC236}">
                  <a16:creationId xmlns:a16="http://schemas.microsoft.com/office/drawing/2014/main" id="{C973DDD0-0941-4AA3-96A9-7EBEF39AD1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18790" name="Group 358">
            <a:extLst>
              <a:ext uri="{FF2B5EF4-FFF2-40B4-BE49-F238E27FC236}">
                <a16:creationId xmlns:a16="http://schemas.microsoft.com/office/drawing/2014/main" id="{6835E7A6-B0D6-4586-8281-4A890523134E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10385425"/>
            <a:ext cx="396875" cy="133350"/>
            <a:chOff x="300" y="4201"/>
            <a:chExt cx="250" cy="84"/>
          </a:xfrm>
        </p:grpSpPr>
        <p:sp>
          <p:nvSpPr>
            <p:cNvPr id="18791" name="WordArt 359">
              <a:extLst>
                <a:ext uri="{FF2B5EF4-FFF2-40B4-BE49-F238E27FC236}">
                  <a16:creationId xmlns:a16="http://schemas.microsoft.com/office/drawing/2014/main" id="{E80DA2B6-EFAB-4829-98F4-136CB713B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18792" name="WordArt 360">
              <a:extLst>
                <a:ext uri="{FF2B5EF4-FFF2-40B4-BE49-F238E27FC236}">
                  <a16:creationId xmlns:a16="http://schemas.microsoft.com/office/drawing/2014/main" id="{5BCBC6BE-F04D-4DBF-B590-C978C81315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18793" name="Group 361">
            <a:extLst>
              <a:ext uri="{FF2B5EF4-FFF2-40B4-BE49-F238E27FC236}">
                <a16:creationId xmlns:a16="http://schemas.microsoft.com/office/drawing/2014/main" id="{C33FA46C-CD73-4EC0-835C-F1A9AB1588E0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9596438"/>
            <a:ext cx="396875" cy="133350"/>
            <a:chOff x="640" y="4201"/>
            <a:chExt cx="250" cy="84"/>
          </a:xfrm>
        </p:grpSpPr>
        <p:sp>
          <p:nvSpPr>
            <p:cNvPr id="18794" name="WordArt 362">
              <a:extLst>
                <a:ext uri="{FF2B5EF4-FFF2-40B4-BE49-F238E27FC236}">
                  <a16:creationId xmlns:a16="http://schemas.microsoft.com/office/drawing/2014/main" id="{E1F521FA-3B57-43A4-8549-CF690854A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18795" name="WordArt 363">
              <a:extLst>
                <a:ext uri="{FF2B5EF4-FFF2-40B4-BE49-F238E27FC236}">
                  <a16:creationId xmlns:a16="http://schemas.microsoft.com/office/drawing/2014/main" id="{26645D7A-A99D-40E0-A20A-50DA788F12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18796" name="Group 364">
            <a:extLst>
              <a:ext uri="{FF2B5EF4-FFF2-40B4-BE49-F238E27FC236}">
                <a16:creationId xmlns:a16="http://schemas.microsoft.com/office/drawing/2014/main" id="{A1AE0044-507F-4786-9F33-E499E42F4FB9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9213850"/>
            <a:ext cx="396875" cy="133350"/>
            <a:chOff x="300" y="4345"/>
            <a:chExt cx="250" cy="84"/>
          </a:xfrm>
        </p:grpSpPr>
        <p:sp>
          <p:nvSpPr>
            <p:cNvPr id="18797" name="WordArt 365">
              <a:extLst>
                <a:ext uri="{FF2B5EF4-FFF2-40B4-BE49-F238E27FC236}">
                  <a16:creationId xmlns:a16="http://schemas.microsoft.com/office/drawing/2014/main" id="{33A7567A-E159-4A12-B724-75963A669F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18798" name="WordArt 366">
              <a:extLst>
                <a:ext uri="{FF2B5EF4-FFF2-40B4-BE49-F238E27FC236}">
                  <a16:creationId xmlns:a16="http://schemas.microsoft.com/office/drawing/2014/main" id="{3D34ED13-526E-45E9-AC4B-CA28E9B90C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18799" name="Group 367">
            <a:extLst>
              <a:ext uri="{FF2B5EF4-FFF2-40B4-BE49-F238E27FC236}">
                <a16:creationId xmlns:a16="http://schemas.microsoft.com/office/drawing/2014/main" id="{079BFDE3-4EB5-453D-990A-D0EC8F6CCF81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8404225"/>
            <a:ext cx="396875" cy="133350"/>
            <a:chOff x="640" y="4345"/>
            <a:chExt cx="250" cy="84"/>
          </a:xfrm>
        </p:grpSpPr>
        <p:sp>
          <p:nvSpPr>
            <p:cNvPr id="18800" name="WordArt 368">
              <a:extLst>
                <a:ext uri="{FF2B5EF4-FFF2-40B4-BE49-F238E27FC236}">
                  <a16:creationId xmlns:a16="http://schemas.microsoft.com/office/drawing/2014/main" id="{C04A68FF-3358-4EF5-A63D-E48B346003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18801" name="WordArt 369">
              <a:extLst>
                <a:ext uri="{FF2B5EF4-FFF2-40B4-BE49-F238E27FC236}">
                  <a16:creationId xmlns:a16="http://schemas.microsoft.com/office/drawing/2014/main" id="{D528B995-569F-4F48-B004-74AE590F11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  <p:grpSp>
        <p:nvGrpSpPr>
          <p:cNvPr id="18802" name="Group 370">
            <a:extLst>
              <a:ext uri="{FF2B5EF4-FFF2-40B4-BE49-F238E27FC236}">
                <a16:creationId xmlns:a16="http://schemas.microsoft.com/office/drawing/2014/main" id="{95B83CB9-8363-4308-9B1A-BE96A814ED13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7256463"/>
            <a:ext cx="530225" cy="133350"/>
            <a:chOff x="1039" y="2871"/>
            <a:chExt cx="334" cy="84"/>
          </a:xfrm>
        </p:grpSpPr>
        <p:sp>
          <p:nvSpPr>
            <p:cNvPr id="18803" name="WordArt 371">
              <a:extLst>
                <a:ext uri="{FF2B5EF4-FFF2-40B4-BE49-F238E27FC236}">
                  <a16:creationId xmlns:a16="http://schemas.microsoft.com/office/drawing/2014/main" id="{2FC21AB7-5471-4364-9AFF-B69AC95FE6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18804" name="WordArt 372">
              <a:extLst>
                <a:ext uri="{FF2B5EF4-FFF2-40B4-BE49-F238E27FC236}">
                  <a16:creationId xmlns:a16="http://schemas.microsoft.com/office/drawing/2014/main" id="{2DA1FD61-8686-47A4-83E9-DE1AEDEF6E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18805" name="Group 373">
            <a:extLst>
              <a:ext uri="{FF2B5EF4-FFF2-40B4-BE49-F238E27FC236}">
                <a16:creationId xmlns:a16="http://schemas.microsoft.com/office/drawing/2014/main" id="{16C1FA9E-EAA7-434A-BAC5-5D35A68251F2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7031038"/>
            <a:ext cx="396875" cy="133350"/>
            <a:chOff x="640" y="3438"/>
            <a:chExt cx="250" cy="84"/>
          </a:xfrm>
        </p:grpSpPr>
        <p:sp>
          <p:nvSpPr>
            <p:cNvPr id="18806" name="WordArt 374">
              <a:extLst>
                <a:ext uri="{FF2B5EF4-FFF2-40B4-BE49-F238E27FC236}">
                  <a16:creationId xmlns:a16="http://schemas.microsoft.com/office/drawing/2014/main" id="{225D7906-54DC-426E-AF80-5E767443C5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18807" name="WordArt 375">
              <a:extLst>
                <a:ext uri="{FF2B5EF4-FFF2-40B4-BE49-F238E27FC236}">
                  <a16:creationId xmlns:a16="http://schemas.microsoft.com/office/drawing/2014/main" id="{79E2FAAB-BA1A-48F3-8BCB-C701DBF0A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18808" name="Group 376">
            <a:extLst>
              <a:ext uri="{FF2B5EF4-FFF2-40B4-BE49-F238E27FC236}">
                <a16:creationId xmlns:a16="http://schemas.microsoft.com/office/drawing/2014/main" id="{49DE0A38-C288-4E9F-A66B-57821FD27632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7210425"/>
            <a:ext cx="530225" cy="133350"/>
            <a:chOff x="1039" y="2160"/>
            <a:chExt cx="334" cy="84"/>
          </a:xfrm>
        </p:grpSpPr>
        <p:sp>
          <p:nvSpPr>
            <p:cNvPr id="18809" name="WordArt 377">
              <a:extLst>
                <a:ext uri="{FF2B5EF4-FFF2-40B4-BE49-F238E27FC236}">
                  <a16:creationId xmlns:a16="http://schemas.microsoft.com/office/drawing/2014/main" id="{2284BF77-3C71-4D2D-9C2A-7829A52F96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18810" name="WordArt 378">
              <a:extLst>
                <a:ext uri="{FF2B5EF4-FFF2-40B4-BE49-F238E27FC236}">
                  <a16:creationId xmlns:a16="http://schemas.microsoft.com/office/drawing/2014/main" id="{7E500EA1-4D9F-4E4B-8011-2413282897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18811" name="Group 379">
            <a:extLst>
              <a:ext uri="{FF2B5EF4-FFF2-40B4-BE49-F238E27FC236}">
                <a16:creationId xmlns:a16="http://schemas.microsoft.com/office/drawing/2014/main" id="{0DFA3097-B652-4A1B-9115-9AAB2A5EFF9D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6850063"/>
            <a:ext cx="396875" cy="133350"/>
            <a:chOff x="300" y="2387"/>
            <a:chExt cx="250" cy="84"/>
          </a:xfrm>
        </p:grpSpPr>
        <p:sp>
          <p:nvSpPr>
            <p:cNvPr id="18812" name="WordArt 380">
              <a:extLst>
                <a:ext uri="{FF2B5EF4-FFF2-40B4-BE49-F238E27FC236}">
                  <a16:creationId xmlns:a16="http://schemas.microsoft.com/office/drawing/2014/main" id="{FCF56C31-441F-4AE2-A3F7-48F21C3B68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18813" name="WordArt 381">
              <a:extLst>
                <a:ext uri="{FF2B5EF4-FFF2-40B4-BE49-F238E27FC236}">
                  <a16:creationId xmlns:a16="http://schemas.microsoft.com/office/drawing/2014/main" id="{AF02431F-1DC7-488C-A63B-EB8E8DED52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18816" name="Group 384">
            <a:extLst>
              <a:ext uri="{FF2B5EF4-FFF2-40B4-BE49-F238E27FC236}">
                <a16:creationId xmlns:a16="http://schemas.microsoft.com/office/drawing/2014/main" id="{DC15773B-BD5C-457C-96E9-78D209D3231C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6399213"/>
            <a:ext cx="396875" cy="133350"/>
            <a:chOff x="640" y="3294"/>
            <a:chExt cx="250" cy="84"/>
          </a:xfrm>
        </p:grpSpPr>
        <p:sp>
          <p:nvSpPr>
            <p:cNvPr id="18817" name="WordArt 385">
              <a:extLst>
                <a:ext uri="{FF2B5EF4-FFF2-40B4-BE49-F238E27FC236}">
                  <a16:creationId xmlns:a16="http://schemas.microsoft.com/office/drawing/2014/main" id="{25A50F31-DF35-422C-906B-86D514469B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18818" name="WordArt 386">
              <a:extLst>
                <a:ext uri="{FF2B5EF4-FFF2-40B4-BE49-F238E27FC236}">
                  <a16:creationId xmlns:a16="http://schemas.microsoft.com/office/drawing/2014/main" id="{63418255-6BBE-4ACC-A475-D569F395CF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18819" name="Group 387">
            <a:extLst>
              <a:ext uri="{FF2B5EF4-FFF2-40B4-BE49-F238E27FC236}">
                <a16:creationId xmlns:a16="http://schemas.microsoft.com/office/drawing/2014/main" id="{601CD7B6-F6B6-4BD9-92AF-E6375EE63F8A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5905500"/>
            <a:ext cx="396875" cy="133350"/>
            <a:chOff x="585" y="3974"/>
            <a:chExt cx="250" cy="84"/>
          </a:xfrm>
        </p:grpSpPr>
        <p:sp>
          <p:nvSpPr>
            <p:cNvPr id="18820" name="WordArt 388">
              <a:extLst>
                <a:ext uri="{FF2B5EF4-FFF2-40B4-BE49-F238E27FC236}">
                  <a16:creationId xmlns:a16="http://schemas.microsoft.com/office/drawing/2014/main" id="{12D0E262-308B-4FEC-8DC8-AEA6D8B161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18821" name="WordArt 389">
              <a:extLst>
                <a:ext uri="{FF2B5EF4-FFF2-40B4-BE49-F238E27FC236}">
                  <a16:creationId xmlns:a16="http://schemas.microsoft.com/office/drawing/2014/main" id="{3AEE0ADB-1D64-49BF-A904-9CED747225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18822" name="Group 390">
            <a:extLst>
              <a:ext uri="{FF2B5EF4-FFF2-40B4-BE49-F238E27FC236}">
                <a16:creationId xmlns:a16="http://schemas.microsoft.com/office/drawing/2014/main" id="{0154D6C4-570E-4D04-B33C-02CE75761564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5073650"/>
            <a:ext cx="396875" cy="133350"/>
            <a:chOff x="300" y="3294"/>
            <a:chExt cx="250" cy="84"/>
          </a:xfrm>
        </p:grpSpPr>
        <p:sp>
          <p:nvSpPr>
            <p:cNvPr id="18823" name="WordArt 391">
              <a:extLst>
                <a:ext uri="{FF2B5EF4-FFF2-40B4-BE49-F238E27FC236}">
                  <a16:creationId xmlns:a16="http://schemas.microsoft.com/office/drawing/2014/main" id="{33D05192-82F2-471D-B0D3-2911527F78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18824" name="WordArt 392">
              <a:extLst>
                <a:ext uri="{FF2B5EF4-FFF2-40B4-BE49-F238E27FC236}">
                  <a16:creationId xmlns:a16="http://schemas.microsoft.com/office/drawing/2014/main" id="{BAF13D7A-FEE2-4D58-8BB9-4B3C619E6C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18825" name="Group 393">
            <a:extLst>
              <a:ext uri="{FF2B5EF4-FFF2-40B4-BE49-F238E27FC236}">
                <a16:creationId xmlns:a16="http://schemas.microsoft.com/office/drawing/2014/main" id="{41661FE2-BDA2-4BBC-9A16-2AD5ECE7323F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5162550"/>
            <a:ext cx="396875" cy="133350"/>
            <a:chOff x="300" y="3438"/>
            <a:chExt cx="250" cy="84"/>
          </a:xfrm>
        </p:grpSpPr>
        <p:sp>
          <p:nvSpPr>
            <p:cNvPr id="18826" name="WordArt 394">
              <a:extLst>
                <a:ext uri="{FF2B5EF4-FFF2-40B4-BE49-F238E27FC236}">
                  <a16:creationId xmlns:a16="http://schemas.microsoft.com/office/drawing/2014/main" id="{63CFEC19-9EFF-4B5B-8D46-A5988E8E64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18827" name="WordArt 395">
              <a:extLst>
                <a:ext uri="{FF2B5EF4-FFF2-40B4-BE49-F238E27FC236}">
                  <a16:creationId xmlns:a16="http://schemas.microsoft.com/office/drawing/2014/main" id="{CE8086F6-4CAB-410A-97F2-FFCC646429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18828" name="Group 396">
            <a:extLst>
              <a:ext uri="{FF2B5EF4-FFF2-40B4-BE49-F238E27FC236}">
                <a16:creationId xmlns:a16="http://schemas.microsoft.com/office/drawing/2014/main" id="{9D9E7B75-5575-4802-9AF3-557094F45A47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5703888"/>
            <a:ext cx="396875" cy="133350"/>
            <a:chOff x="245" y="3634"/>
            <a:chExt cx="250" cy="84"/>
          </a:xfrm>
        </p:grpSpPr>
        <p:sp>
          <p:nvSpPr>
            <p:cNvPr id="18829" name="WordArt 397">
              <a:extLst>
                <a:ext uri="{FF2B5EF4-FFF2-40B4-BE49-F238E27FC236}">
                  <a16:creationId xmlns:a16="http://schemas.microsoft.com/office/drawing/2014/main" id="{379D254F-F31A-4120-8122-1C314E392B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18830" name="WordArt 398">
              <a:extLst>
                <a:ext uri="{FF2B5EF4-FFF2-40B4-BE49-F238E27FC236}">
                  <a16:creationId xmlns:a16="http://schemas.microsoft.com/office/drawing/2014/main" id="{C530769D-4BB6-4EA0-873E-0240C06F7F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18831" name="Group 399">
            <a:extLst>
              <a:ext uri="{FF2B5EF4-FFF2-40B4-BE49-F238E27FC236}">
                <a16:creationId xmlns:a16="http://schemas.microsoft.com/office/drawing/2014/main" id="{CFBC06D4-6E06-4AD7-8D0C-CA1BADBE9B41}"/>
              </a:ext>
            </a:extLst>
          </p:cNvPr>
          <p:cNvGrpSpPr>
            <a:grpSpLocks/>
          </p:cNvGrpSpPr>
          <p:nvPr/>
        </p:nvGrpSpPr>
        <p:grpSpPr bwMode="auto">
          <a:xfrm>
            <a:off x="5775325" y="5254625"/>
            <a:ext cx="396875" cy="133350"/>
            <a:chOff x="245" y="3778"/>
            <a:chExt cx="250" cy="84"/>
          </a:xfrm>
        </p:grpSpPr>
        <p:sp>
          <p:nvSpPr>
            <p:cNvPr id="18832" name="WordArt 400">
              <a:extLst>
                <a:ext uri="{FF2B5EF4-FFF2-40B4-BE49-F238E27FC236}">
                  <a16:creationId xmlns:a16="http://schemas.microsoft.com/office/drawing/2014/main" id="{B4E63276-C511-4EC1-8D44-C891C15018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18833" name="WordArt 401">
              <a:extLst>
                <a:ext uri="{FF2B5EF4-FFF2-40B4-BE49-F238E27FC236}">
                  <a16:creationId xmlns:a16="http://schemas.microsoft.com/office/drawing/2014/main" id="{A98E6F8C-55D6-48F5-8C84-952AAAB8C2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18834" name="Group 402">
            <a:extLst>
              <a:ext uri="{FF2B5EF4-FFF2-40B4-BE49-F238E27FC236}">
                <a16:creationId xmlns:a16="http://schemas.microsoft.com/office/drawing/2014/main" id="{B1952250-B298-48F6-8904-C8C0E85DFD7B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6334125"/>
            <a:ext cx="396875" cy="133350"/>
            <a:chOff x="585" y="3778"/>
            <a:chExt cx="250" cy="84"/>
          </a:xfrm>
        </p:grpSpPr>
        <p:sp>
          <p:nvSpPr>
            <p:cNvPr id="18835" name="WordArt 403">
              <a:extLst>
                <a:ext uri="{FF2B5EF4-FFF2-40B4-BE49-F238E27FC236}">
                  <a16:creationId xmlns:a16="http://schemas.microsoft.com/office/drawing/2014/main" id="{D1351D23-B596-41DD-830A-001B3755F8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18836" name="WordArt 404">
              <a:extLst>
                <a:ext uri="{FF2B5EF4-FFF2-40B4-BE49-F238E27FC236}">
                  <a16:creationId xmlns:a16="http://schemas.microsoft.com/office/drawing/2014/main" id="{1A26A3D0-8BE6-4DB4-A0CA-AE38944DF9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18872" name="Group 440">
            <a:extLst>
              <a:ext uri="{FF2B5EF4-FFF2-40B4-BE49-F238E27FC236}">
                <a16:creationId xmlns:a16="http://schemas.microsoft.com/office/drawing/2014/main" id="{DDE9E0E9-909C-41C9-A19E-A45ECAB986FB}"/>
              </a:ext>
            </a:extLst>
          </p:cNvPr>
          <p:cNvGrpSpPr>
            <a:grpSpLocks/>
          </p:cNvGrpSpPr>
          <p:nvPr/>
        </p:nvGrpSpPr>
        <p:grpSpPr bwMode="auto">
          <a:xfrm>
            <a:off x="5710238" y="6446838"/>
            <a:ext cx="530225" cy="133350"/>
            <a:chOff x="1096" y="2388"/>
            <a:chExt cx="334" cy="84"/>
          </a:xfrm>
        </p:grpSpPr>
        <p:sp>
          <p:nvSpPr>
            <p:cNvPr id="18873" name="WordArt 441">
              <a:extLst>
                <a:ext uri="{FF2B5EF4-FFF2-40B4-BE49-F238E27FC236}">
                  <a16:creationId xmlns:a16="http://schemas.microsoft.com/office/drawing/2014/main" id="{7BBF8059-1AE1-40CE-960C-1E588929CD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18874" name="WordArt 442">
              <a:extLst>
                <a:ext uri="{FF2B5EF4-FFF2-40B4-BE49-F238E27FC236}">
                  <a16:creationId xmlns:a16="http://schemas.microsoft.com/office/drawing/2014/main" id="{12489DE9-E71E-4378-BD95-011521868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18875" name="Group 443">
            <a:extLst>
              <a:ext uri="{FF2B5EF4-FFF2-40B4-BE49-F238E27FC236}">
                <a16:creationId xmlns:a16="http://schemas.microsoft.com/office/drawing/2014/main" id="{DD605850-B54C-4F9C-98A4-33C5072ED5CE}"/>
              </a:ext>
            </a:extLst>
          </p:cNvPr>
          <p:cNvGrpSpPr>
            <a:grpSpLocks/>
          </p:cNvGrpSpPr>
          <p:nvPr/>
        </p:nvGrpSpPr>
        <p:grpSpPr bwMode="auto">
          <a:xfrm>
            <a:off x="5775325" y="5862638"/>
            <a:ext cx="396875" cy="133350"/>
            <a:chOff x="585" y="3634"/>
            <a:chExt cx="250" cy="84"/>
          </a:xfrm>
        </p:grpSpPr>
        <p:sp>
          <p:nvSpPr>
            <p:cNvPr id="18876" name="WordArt 444">
              <a:extLst>
                <a:ext uri="{FF2B5EF4-FFF2-40B4-BE49-F238E27FC236}">
                  <a16:creationId xmlns:a16="http://schemas.microsoft.com/office/drawing/2014/main" id="{96D870F3-E39E-4BD6-83B3-1E98946ABB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18877" name="WordArt 445">
              <a:extLst>
                <a:ext uri="{FF2B5EF4-FFF2-40B4-BE49-F238E27FC236}">
                  <a16:creationId xmlns:a16="http://schemas.microsoft.com/office/drawing/2014/main" id="{3BEADCCB-3FFB-4268-9A64-0BAB6B0A8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8" name="Group 6">
            <a:extLst>
              <a:ext uri="{FF2B5EF4-FFF2-40B4-BE49-F238E27FC236}">
                <a16:creationId xmlns:a16="http://schemas.microsoft.com/office/drawing/2014/main" id="{F1EBE23E-5F7C-4D43-8848-8ADCA1E1BFD0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6086475"/>
            <a:ext cx="3824288" cy="2474913"/>
            <a:chOff x="898" y="3834"/>
            <a:chExt cx="2409" cy="1559"/>
          </a:xfrm>
        </p:grpSpPr>
        <p:sp>
          <p:nvSpPr>
            <p:cNvPr id="23559" name="Freeform 7">
              <a:extLst>
                <a:ext uri="{FF2B5EF4-FFF2-40B4-BE49-F238E27FC236}">
                  <a16:creationId xmlns:a16="http://schemas.microsoft.com/office/drawing/2014/main" id="{B04F76A0-1E2F-4B85-B929-2B7436706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3834"/>
              <a:ext cx="1474" cy="1162"/>
            </a:xfrm>
            <a:custGeom>
              <a:avLst/>
              <a:gdLst>
                <a:gd name="T0" fmla="*/ 226 w 1474"/>
                <a:gd name="T1" fmla="*/ 0 h 1162"/>
                <a:gd name="T2" fmla="*/ 255 w 1474"/>
                <a:gd name="T3" fmla="*/ 85 h 1162"/>
                <a:gd name="T4" fmla="*/ 397 w 1474"/>
                <a:gd name="T5" fmla="*/ 141 h 1162"/>
                <a:gd name="T6" fmla="*/ 482 w 1474"/>
                <a:gd name="T7" fmla="*/ 141 h 1162"/>
                <a:gd name="T8" fmla="*/ 510 w 1474"/>
                <a:gd name="T9" fmla="*/ 198 h 1162"/>
                <a:gd name="T10" fmla="*/ 538 w 1474"/>
                <a:gd name="T11" fmla="*/ 198 h 1162"/>
                <a:gd name="T12" fmla="*/ 538 w 1474"/>
                <a:gd name="T13" fmla="*/ 255 h 1162"/>
                <a:gd name="T14" fmla="*/ 623 w 1474"/>
                <a:gd name="T15" fmla="*/ 396 h 1162"/>
                <a:gd name="T16" fmla="*/ 623 w 1474"/>
                <a:gd name="T17" fmla="*/ 510 h 1162"/>
                <a:gd name="T18" fmla="*/ 708 w 1474"/>
                <a:gd name="T19" fmla="*/ 510 h 1162"/>
                <a:gd name="T20" fmla="*/ 765 w 1474"/>
                <a:gd name="T21" fmla="*/ 652 h 1162"/>
                <a:gd name="T22" fmla="*/ 907 w 1474"/>
                <a:gd name="T23" fmla="*/ 793 h 1162"/>
                <a:gd name="T24" fmla="*/ 1247 w 1474"/>
                <a:gd name="T25" fmla="*/ 822 h 1162"/>
                <a:gd name="T26" fmla="*/ 1332 w 1474"/>
                <a:gd name="T27" fmla="*/ 793 h 1162"/>
                <a:gd name="T28" fmla="*/ 1474 w 1474"/>
                <a:gd name="T29" fmla="*/ 822 h 1162"/>
                <a:gd name="T30" fmla="*/ 1389 w 1474"/>
                <a:gd name="T31" fmla="*/ 963 h 1162"/>
                <a:gd name="T32" fmla="*/ 1446 w 1474"/>
                <a:gd name="T33" fmla="*/ 1020 h 1162"/>
                <a:gd name="T34" fmla="*/ 1389 w 1474"/>
                <a:gd name="T35" fmla="*/ 1048 h 1162"/>
                <a:gd name="T36" fmla="*/ 1304 w 1474"/>
                <a:gd name="T37" fmla="*/ 1162 h 1162"/>
                <a:gd name="T38" fmla="*/ 1020 w 1474"/>
                <a:gd name="T39" fmla="*/ 1134 h 1162"/>
                <a:gd name="T40" fmla="*/ 822 w 1474"/>
                <a:gd name="T41" fmla="*/ 1162 h 1162"/>
                <a:gd name="T42" fmla="*/ 652 w 1474"/>
                <a:gd name="T43" fmla="*/ 992 h 1162"/>
                <a:gd name="T44" fmla="*/ 538 w 1474"/>
                <a:gd name="T45" fmla="*/ 963 h 1162"/>
                <a:gd name="T46" fmla="*/ 425 w 1474"/>
                <a:gd name="T47" fmla="*/ 822 h 1162"/>
                <a:gd name="T48" fmla="*/ 226 w 1474"/>
                <a:gd name="T49" fmla="*/ 737 h 1162"/>
                <a:gd name="T50" fmla="*/ 170 w 1474"/>
                <a:gd name="T51" fmla="*/ 595 h 1162"/>
                <a:gd name="T52" fmla="*/ 56 w 1474"/>
                <a:gd name="T53" fmla="*/ 510 h 1162"/>
                <a:gd name="T54" fmla="*/ 0 w 1474"/>
                <a:gd name="T55" fmla="*/ 396 h 1162"/>
                <a:gd name="T56" fmla="*/ 56 w 1474"/>
                <a:gd name="T57" fmla="*/ 368 h 1162"/>
                <a:gd name="T58" fmla="*/ 28 w 1474"/>
                <a:gd name="T59" fmla="*/ 255 h 1162"/>
                <a:gd name="T60" fmla="*/ 56 w 1474"/>
                <a:gd name="T61" fmla="*/ 113 h 1162"/>
                <a:gd name="T62" fmla="*/ 198 w 1474"/>
                <a:gd name="T63" fmla="*/ 85 h 1162"/>
                <a:gd name="T64" fmla="*/ 226 w 1474"/>
                <a:gd name="T65" fmla="*/ 28 h 1162"/>
                <a:gd name="T66" fmla="*/ 226 w 1474"/>
                <a:gd name="T67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74" h="1162">
                  <a:moveTo>
                    <a:pt x="226" y="0"/>
                  </a:moveTo>
                  <a:lnTo>
                    <a:pt x="255" y="85"/>
                  </a:lnTo>
                  <a:lnTo>
                    <a:pt x="397" y="141"/>
                  </a:lnTo>
                  <a:lnTo>
                    <a:pt x="482" y="141"/>
                  </a:lnTo>
                  <a:lnTo>
                    <a:pt x="510" y="198"/>
                  </a:lnTo>
                  <a:lnTo>
                    <a:pt x="538" y="198"/>
                  </a:lnTo>
                  <a:lnTo>
                    <a:pt x="538" y="255"/>
                  </a:lnTo>
                  <a:lnTo>
                    <a:pt x="623" y="396"/>
                  </a:lnTo>
                  <a:lnTo>
                    <a:pt x="623" y="510"/>
                  </a:lnTo>
                  <a:lnTo>
                    <a:pt x="708" y="510"/>
                  </a:lnTo>
                  <a:lnTo>
                    <a:pt x="765" y="652"/>
                  </a:lnTo>
                  <a:lnTo>
                    <a:pt x="907" y="793"/>
                  </a:lnTo>
                  <a:lnTo>
                    <a:pt x="1247" y="822"/>
                  </a:lnTo>
                  <a:lnTo>
                    <a:pt x="1332" y="793"/>
                  </a:lnTo>
                  <a:lnTo>
                    <a:pt x="1474" y="822"/>
                  </a:lnTo>
                  <a:lnTo>
                    <a:pt x="1389" y="963"/>
                  </a:lnTo>
                  <a:lnTo>
                    <a:pt x="1446" y="1020"/>
                  </a:lnTo>
                  <a:lnTo>
                    <a:pt x="1389" y="1048"/>
                  </a:lnTo>
                  <a:lnTo>
                    <a:pt x="1304" y="1162"/>
                  </a:lnTo>
                  <a:lnTo>
                    <a:pt x="1020" y="1134"/>
                  </a:lnTo>
                  <a:lnTo>
                    <a:pt x="822" y="1162"/>
                  </a:lnTo>
                  <a:lnTo>
                    <a:pt x="652" y="992"/>
                  </a:lnTo>
                  <a:lnTo>
                    <a:pt x="538" y="963"/>
                  </a:lnTo>
                  <a:lnTo>
                    <a:pt x="425" y="822"/>
                  </a:lnTo>
                  <a:lnTo>
                    <a:pt x="226" y="737"/>
                  </a:lnTo>
                  <a:lnTo>
                    <a:pt x="170" y="595"/>
                  </a:lnTo>
                  <a:lnTo>
                    <a:pt x="56" y="510"/>
                  </a:lnTo>
                  <a:lnTo>
                    <a:pt x="0" y="396"/>
                  </a:lnTo>
                  <a:lnTo>
                    <a:pt x="56" y="368"/>
                  </a:lnTo>
                  <a:lnTo>
                    <a:pt x="28" y="255"/>
                  </a:lnTo>
                  <a:lnTo>
                    <a:pt x="56" y="113"/>
                  </a:lnTo>
                  <a:lnTo>
                    <a:pt x="198" y="85"/>
                  </a:lnTo>
                  <a:lnTo>
                    <a:pt x="226" y="2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Freeform 8">
              <a:extLst>
                <a:ext uri="{FF2B5EF4-FFF2-40B4-BE49-F238E27FC236}">
                  <a16:creationId xmlns:a16="http://schemas.microsoft.com/office/drawing/2014/main" id="{80E5B98F-EDFC-4CB7-8970-C8757674C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964" cy="681"/>
            </a:xfrm>
            <a:custGeom>
              <a:avLst/>
              <a:gdLst>
                <a:gd name="T0" fmla="*/ 964 w 964"/>
                <a:gd name="T1" fmla="*/ 539 h 681"/>
                <a:gd name="T2" fmla="*/ 964 w 964"/>
                <a:gd name="T3" fmla="*/ 596 h 681"/>
                <a:gd name="T4" fmla="*/ 936 w 964"/>
                <a:gd name="T5" fmla="*/ 681 h 681"/>
                <a:gd name="T6" fmla="*/ 794 w 964"/>
                <a:gd name="T7" fmla="*/ 652 h 681"/>
                <a:gd name="T8" fmla="*/ 709 w 964"/>
                <a:gd name="T9" fmla="*/ 681 h 681"/>
                <a:gd name="T10" fmla="*/ 369 w 964"/>
                <a:gd name="T11" fmla="*/ 652 h 681"/>
                <a:gd name="T12" fmla="*/ 227 w 964"/>
                <a:gd name="T13" fmla="*/ 511 h 681"/>
                <a:gd name="T14" fmla="*/ 170 w 964"/>
                <a:gd name="T15" fmla="*/ 369 h 681"/>
                <a:gd name="T16" fmla="*/ 85 w 964"/>
                <a:gd name="T17" fmla="*/ 369 h 681"/>
                <a:gd name="T18" fmla="*/ 85 w 964"/>
                <a:gd name="T19" fmla="*/ 255 h 681"/>
                <a:gd name="T20" fmla="*/ 0 w 964"/>
                <a:gd name="T21" fmla="*/ 114 h 681"/>
                <a:gd name="T22" fmla="*/ 57 w 964"/>
                <a:gd name="T23" fmla="*/ 85 h 681"/>
                <a:gd name="T24" fmla="*/ 85 w 964"/>
                <a:gd name="T25" fmla="*/ 0 h 681"/>
                <a:gd name="T26" fmla="*/ 142 w 964"/>
                <a:gd name="T27" fmla="*/ 0 h 681"/>
                <a:gd name="T28" fmla="*/ 199 w 964"/>
                <a:gd name="T29" fmla="*/ 114 h 681"/>
                <a:gd name="T30" fmla="*/ 482 w 964"/>
                <a:gd name="T31" fmla="*/ 227 h 681"/>
                <a:gd name="T32" fmla="*/ 482 w 964"/>
                <a:gd name="T33" fmla="*/ 284 h 681"/>
                <a:gd name="T34" fmla="*/ 539 w 964"/>
                <a:gd name="T35" fmla="*/ 284 h 681"/>
                <a:gd name="T36" fmla="*/ 567 w 964"/>
                <a:gd name="T37" fmla="*/ 340 h 681"/>
                <a:gd name="T38" fmla="*/ 539 w 964"/>
                <a:gd name="T39" fmla="*/ 369 h 681"/>
                <a:gd name="T40" fmla="*/ 596 w 964"/>
                <a:gd name="T41" fmla="*/ 397 h 681"/>
                <a:gd name="T42" fmla="*/ 596 w 964"/>
                <a:gd name="T43" fmla="*/ 482 h 681"/>
                <a:gd name="T44" fmla="*/ 652 w 964"/>
                <a:gd name="T45" fmla="*/ 397 h 681"/>
                <a:gd name="T46" fmla="*/ 709 w 964"/>
                <a:gd name="T47" fmla="*/ 397 h 681"/>
                <a:gd name="T48" fmla="*/ 794 w 964"/>
                <a:gd name="T49" fmla="*/ 426 h 681"/>
                <a:gd name="T50" fmla="*/ 794 w 964"/>
                <a:gd name="T51" fmla="*/ 482 h 681"/>
                <a:gd name="T52" fmla="*/ 851 w 964"/>
                <a:gd name="T53" fmla="*/ 482 h 681"/>
                <a:gd name="T54" fmla="*/ 879 w 964"/>
                <a:gd name="T55" fmla="*/ 539 h 681"/>
                <a:gd name="T56" fmla="*/ 936 w 964"/>
                <a:gd name="T57" fmla="*/ 511 h 681"/>
                <a:gd name="T58" fmla="*/ 964 w 964"/>
                <a:gd name="T59" fmla="*/ 53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681">
                  <a:moveTo>
                    <a:pt x="964" y="539"/>
                  </a:moveTo>
                  <a:lnTo>
                    <a:pt x="964" y="596"/>
                  </a:lnTo>
                  <a:lnTo>
                    <a:pt x="936" y="681"/>
                  </a:lnTo>
                  <a:lnTo>
                    <a:pt x="794" y="652"/>
                  </a:lnTo>
                  <a:lnTo>
                    <a:pt x="709" y="681"/>
                  </a:lnTo>
                  <a:lnTo>
                    <a:pt x="369" y="652"/>
                  </a:lnTo>
                  <a:lnTo>
                    <a:pt x="227" y="511"/>
                  </a:lnTo>
                  <a:lnTo>
                    <a:pt x="170" y="369"/>
                  </a:lnTo>
                  <a:lnTo>
                    <a:pt x="85" y="369"/>
                  </a:lnTo>
                  <a:lnTo>
                    <a:pt x="85" y="255"/>
                  </a:lnTo>
                  <a:lnTo>
                    <a:pt x="0" y="114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42" y="0"/>
                  </a:lnTo>
                  <a:lnTo>
                    <a:pt x="199" y="114"/>
                  </a:lnTo>
                  <a:lnTo>
                    <a:pt x="482" y="227"/>
                  </a:lnTo>
                  <a:lnTo>
                    <a:pt x="482" y="284"/>
                  </a:lnTo>
                  <a:lnTo>
                    <a:pt x="539" y="284"/>
                  </a:lnTo>
                  <a:lnTo>
                    <a:pt x="567" y="340"/>
                  </a:lnTo>
                  <a:lnTo>
                    <a:pt x="539" y="369"/>
                  </a:lnTo>
                  <a:lnTo>
                    <a:pt x="596" y="397"/>
                  </a:lnTo>
                  <a:lnTo>
                    <a:pt x="596" y="482"/>
                  </a:lnTo>
                  <a:lnTo>
                    <a:pt x="652" y="397"/>
                  </a:lnTo>
                  <a:lnTo>
                    <a:pt x="709" y="397"/>
                  </a:lnTo>
                  <a:lnTo>
                    <a:pt x="794" y="426"/>
                  </a:lnTo>
                  <a:lnTo>
                    <a:pt x="794" y="482"/>
                  </a:lnTo>
                  <a:lnTo>
                    <a:pt x="851" y="482"/>
                  </a:lnTo>
                  <a:lnTo>
                    <a:pt x="879" y="539"/>
                  </a:lnTo>
                  <a:lnTo>
                    <a:pt x="936" y="511"/>
                  </a:lnTo>
                  <a:lnTo>
                    <a:pt x="964" y="53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Freeform 9">
              <a:extLst>
                <a:ext uri="{FF2B5EF4-FFF2-40B4-BE49-F238E27FC236}">
                  <a16:creationId xmlns:a16="http://schemas.microsoft.com/office/drawing/2014/main" id="{14784955-856D-4F80-B48C-4AFD8B5B7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854"/>
              <a:ext cx="482" cy="510"/>
            </a:xfrm>
            <a:custGeom>
              <a:avLst/>
              <a:gdLst>
                <a:gd name="T0" fmla="*/ 142 w 482"/>
                <a:gd name="T1" fmla="*/ 0 h 510"/>
                <a:gd name="T2" fmla="*/ 85 w 482"/>
                <a:gd name="T3" fmla="*/ 28 h 510"/>
                <a:gd name="T4" fmla="*/ 0 w 482"/>
                <a:gd name="T5" fmla="*/ 142 h 510"/>
                <a:gd name="T6" fmla="*/ 85 w 482"/>
                <a:gd name="T7" fmla="*/ 199 h 510"/>
                <a:gd name="T8" fmla="*/ 142 w 482"/>
                <a:gd name="T9" fmla="*/ 340 h 510"/>
                <a:gd name="T10" fmla="*/ 227 w 482"/>
                <a:gd name="T11" fmla="*/ 369 h 510"/>
                <a:gd name="T12" fmla="*/ 255 w 482"/>
                <a:gd name="T13" fmla="*/ 369 h 510"/>
                <a:gd name="T14" fmla="*/ 283 w 482"/>
                <a:gd name="T15" fmla="*/ 454 h 510"/>
                <a:gd name="T16" fmla="*/ 368 w 482"/>
                <a:gd name="T17" fmla="*/ 510 h 510"/>
                <a:gd name="T18" fmla="*/ 397 w 482"/>
                <a:gd name="T19" fmla="*/ 340 h 510"/>
                <a:gd name="T20" fmla="*/ 482 w 482"/>
                <a:gd name="T21" fmla="*/ 255 h 510"/>
                <a:gd name="T22" fmla="*/ 397 w 482"/>
                <a:gd name="T23" fmla="*/ 199 h 510"/>
                <a:gd name="T24" fmla="*/ 397 w 482"/>
                <a:gd name="T25" fmla="*/ 142 h 510"/>
                <a:gd name="T26" fmla="*/ 340 w 482"/>
                <a:gd name="T27" fmla="*/ 85 h 510"/>
                <a:gd name="T28" fmla="*/ 283 w 482"/>
                <a:gd name="T29" fmla="*/ 0 h 510"/>
                <a:gd name="T30" fmla="*/ 142 w 482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510">
                  <a:moveTo>
                    <a:pt x="142" y="0"/>
                  </a:moveTo>
                  <a:lnTo>
                    <a:pt x="85" y="28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142" y="340"/>
                  </a:lnTo>
                  <a:lnTo>
                    <a:pt x="227" y="369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368" y="510"/>
                  </a:lnTo>
                  <a:lnTo>
                    <a:pt x="397" y="340"/>
                  </a:lnTo>
                  <a:lnTo>
                    <a:pt x="482" y="255"/>
                  </a:lnTo>
                  <a:lnTo>
                    <a:pt x="397" y="199"/>
                  </a:lnTo>
                  <a:lnTo>
                    <a:pt x="397" y="142"/>
                  </a:lnTo>
                  <a:lnTo>
                    <a:pt x="340" y="85"/>
                  </a:lnTo>
                  <a:lnTo>
                    <a:pt x="283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Freeform 10">
              <a:extLst>
                <a:ext uri="{FF2B5EF4-FFF2-40B4-BE49-F238E27FC236}">
                  <a16:creationId xmlns:a16="http://schemas.microsoft.com/office/drawing/2014/main" id="{0DDC6538-271C-47A4-ADCE-F53C1A8C2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29"/>
              <a:ext cx="623" cy="680"/>
            </a:xfrm>
            <a:custGeom>
              <a:avLst/>
              <a:gdLst>
                <a:gd name="T0" fmla="*/ 397 w 623"/>
                <a:gd name="T1" fmla="*/ 680 h 680"/>
                <a:gd name="T2" fmla="*/ 312 w 623"/>
                <a:gd name="T3" fmla="*/ 624 h 680"/>
                <a:gd name="T4" fmla="*/ 312 w 623"/>
                <a:gd name="T5" fmla="*/ 567 h 680"/>
                <a:gd name="T6" fmla="*/ 255 w 623"/>
                <a:gd name="T7" fmla="*/ 510 h 680"/>
                <a:gd name="T8" fmla="*/ 198 w 623"/>
                <a:gd name="T9" fmla="*/ 425 h 680"/>
                <a:gd name="T10" fmla="*/ 57 w 623"/>
                <a:gd name="T11" fmla="*/ 425 h 680"/>
                <a:gd name="T12" fmla="*/ 0 w 623"/>
                <a:gd name="T13" fmla="*/ 368 h 680"/>
                <a:gd name="T14" fmla="*/ 85 w 623"/>
                <a:gd name="T15" fmla="*/ 227 h 680"/>
                <a:gd name="T16" fmla="*/ 113 w 623"/>
                <a:gd name="T17" fmla="*/ 142 h 680"/>
                <a:gd name="T18" fmla="*/ 113 w 623"/>
                <a:gd name="T19" fmla="*/ 85 h 680"/>
                <a:gd name="T20" fmla="*/ 113 w 623"/>
                <a:gd name="T21" fmla="*/ 28 h 680"/>
                <a:gd name="T22" fmla="*/ 170 w 623"/>
                <a:gd name="T23" fmla="*/ 0 h 680"/>
                <a:gd name="T24" fmla="*/ 170 w 623"/>
                <a:gd name="T25" fmla="*/ 170 h 680"/>
                <a:gd name="T26" fmla="*/ 227 w 623"/>
                <a:gd name="T27" fmla="*/ 227 h 680"/>
                <a:gd name="T28" fmla="*/ 255 w 623"/>
                <a:gd name="T29" fmla="*/ 198 h 680"/>
                <a:gd name="T30" fmla="*/ 283 w 623"/>
                <a:gd name="T31" fmla="*/ 227 h 680"/>
                <a:gd name="T32" fmla="*/ 255 w 623"/>
                <a:gd name="T33" fmla="*/ 283 h 680"/>
                <a:gd name="T34" fmla="*/ 255 w 623"/>
                <a:gd name="T35" fmla="*/ 340 h 680"/>
                <a:gd name="T36" fmla="*/ 425 w 623"/>
                <a:gd name="T37" fmla="*/ 340 h 680"/>
                <a:gd name="T38" fmla="*/ 482 w 623"/>
                <a:gd name="T39" fmla="*/ 368 h 680"/>
                <a:gd name="T40" fmla="*/ 567 w 623"/>
                <a:gd name="T41" fmla="*/ 340 h 680"/>
                <a:gd name="T42" fmla="*/ 623 w 623"/>
                <a:gd name="T43" fmla="*/ 397 h 680"/>
                <a:gd name="T44" fmla="*/ 425 w 623"/>
                <a:gd name="T45" fmla="*/ 397 h 680"/>
                <a:gd name="T46" fmla="*/ 397 w 623"/>
                <a:gd name="T47" fmla="*/ 425 h 680"/>
                <a:gd name="T48" fmla="*/ 567 w 623"/>
                <a:gd name="T49" fmla="*/ 425 h 680"/>
                <a:gd name="T50" fmla="*/ 397 w 623"/>
                <a:gd name="T5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3" h="680">
                  <a:moveTo>
                    <a:pt x="397" y="680"/>
                  </a:moveTo>
                  <a:lnTo>
                    <a:pt x="312" y="624"/>
                  </a:lnTo>
                  <a:lnTo>
                    <a:pt x="312" y="567"/>
                  </a:lnTo>
                  <a:lnTo>
                    <a:pt x="255" y="510"/>
                  </a:lnTo>
                  <a:lnTo>
                    <a:pt x="198" y="425"/>
                  </a:lnTo>
                  <a:lnTo>
                    <a:pt x="57" y="425"/>
                  </a:lnTo>
                  <a:lnTo>
                    <a:pt x="0" y="368"/>
                  </a:lnTo>
                  <a:lnTo>
                    <a:pt x="85" y="227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255" y="198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255" y="340"/>
                  </a:lnTo>
                  <a:lnTo>
                    <a:pt x="425" y="340"/>
                  </a:lnTo>
                  <a:lnTo>
                    <a:pt x="482" y="368"/>
                  </a:lnTo>
                  <a:lnTo>
                    <a:pt x="567" y="340"/>
                  </a:lnTo>
                  <a:lnTo>
                    <a:pt x="623" y="397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567" y="425"/>
                  </a:lnTo>
                  <a:lnTo>
                    <a:pt x="397" y="68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Freeform 11">
              <a:extLst>
                <a:ext uri="{FF2B5EF4-FFF2-40B4-BE49-F238E27FC236}">
                  <a16:creationId xmlns:a16="http://schemas.microsoft.com/office/drawing/2014/main" id="{F7E4DD0D-5E7B-44DC-A54D-4C0B56572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4230"/>
              <a:ext cx="1956" cy="1163"/>
            </a:xfrm>
            <a:custGeom>
              <a:avLst/>
              <a:gdLst>
                <a:gd name="T0" fmla="*/ 397 w 1956"/>
                <a:gd name="T1" fmla="*/ 0 h 1163"/>
                <a:gd name="T2" fmla="*/ 453 w 1956"/>
                <a:gd name="T3" fmla="*/ 114 h 1163"/>
                <a:gd name="T4" fmla="*/ 567 w 1956"/>
                <a:gd name="T5" fmla="*/ 199 h 1163"/>
                <a:gd name="T6" fmla="*/ 623 w 1956"/>
                <a:gd name="T7" fmla="*/ 341 h 1163"/>
                <a:gd name="T8" fmla="*/ 822 w 1956"/>
                <a:gd name="T9" fmla="*/ 426 h 1163"/>
                <a:gd name="T10" fmla="*/ 935 w 1956"/>
                <a:gd name="T11" fmla="*/ 567 h 1163"/>
                <a:gd name="T12" fmla="*/ 1049 w 1956"/>
                <a:gd name="T13" fmla="*/ 596 h 1163"/>
                <a:gd name="T14" fmla="*/ 1219 w 1956"/>
                <a:gd name="T15" fmla="*/ 766 h 1163"/>
                <a:gd name="T16" fmla="*/ 1417 w 1956"/>
                <a:gd name="T17" fmla="*/ 738 h 1163"/>
                <a:gd name="T18" fmla="*/ 1701 w 1956"/>
                <a:gd name="T19" fmla="*/ 766 h 1163"/>
                <a:gd name="T20" fmla="*/ 1786 w 1956"/>
                <a:gd name="T21" fmla="*/ 823 h 1163"/>
                <a:gd name="T22" fmla="*/ 1843 w 1956"/>
                <a:gd name="T23" fmla="*/ 964 h 1163"/>
                <a:gd name="T24" fmla="*/ 1956 w 1956"/>
                <a:gd name="T25" fmla="*/ 993 h 1163"/>
                <a:gd name="T26" fmla="*/ 1899 w 1956"/>
                <a:gd name="T27" fmla="*/ 1049 h 1163"/>
                <a:gd name="T28" fmla="*/ 1672 w 1956"/>
                <a:gd name="T29" fmla="*/ 1049 h 1163"/>
                <a:gd name="T30" fmla="*/ 1616 w 1956"/>
                <a:gd name="T31" fmla="*/ 1021 h 1163"/>
                <a:gd name="T32" fmla="*/ 1644 w 1956"/>
                <a:gd name="T33" fmla="*/ 993 h 1163"/>
                <a:gd name="T34" fmla="*/ 1446 w 1956"/>
                <a:gd name="T35" fmla="*/ 879 h 1163"/>
                <a:gd name="T36" fmla="*/ 1417 w 1956"/>
                <a:gd name="T37" fmla="*/ 936 h 1163"/>
                <a:gd name="T38" fmla="*/ 1332 w 1956"/>
                <a:gd name="T39" fmla="*/ 879 h 1163"/>
                <a:gd name="T40" fmla="*/ 1304 w 1956"/>
                <a:gd name="T41" fmla="*/ 936 h 1163"/>
                <a:gd name="T42" fmla="*/ 1361 w 1956"/>
                <a:gd name="T43" fmla="*/ 1021 h 1163"/>
                <a:gd name="T44" fmla="*/ 1417 w 1956"/>
                <a:gd name="T45" fmla="*/ 1049 h 1163"/>
                <a:gd name="T46" fmla="*/ 1446 w 1956"/>
                <a:gd name="T47" fmla="*/ 1078 h 1163"/>
                <a:gd name="T48" fmla="*/ 1389 w 1956"/>
                <a:gd name="T49" fmla="*/ 1078 h 1163"/>
                <a:gd name="T50" fmla="*/ 1332 w 1956"/>
                <a:gd name="T51" fmla="*/ 1163 h 1163"/>
                <a:gd name="T52" fmla="*/ 1304 w 1956"/>
                <a:gd name="T53" fmla="*/ 1106 h 1163"/>
                <a:gd name="T54" fmla="*/ 1162 w 1956"/>
                <a:gd name="T55" fmla="*/ 1106 h 1163"/>
                <a:gd name="T56" fmla="*/ 1105 w 1956"/>
                <a:gd name="T57" fmla="*/ 936 h 1163"/>
                <a:gd name="T58" fmla="*/ 907 w 1956"/>
                <a:gd name="T59" fmla="*/ 851 h 1163"/>
                <a:gd name="T60" fmla="*/ 850 w 1956"/>
                <a:gd name="T61" fmla="*/ 794 h 1163"/>
                <a:gd name="T62" fmla="*/ 765 w 1956"/>
                <a:gd name="T63" fmla="*/ 794 h 1163"/>
                <a:gd name="T64" fmla="*/ 765 w 1956"/>
                <a:gd name="T65" fmla="*/ 738 h 1163"/>
                <a:gd name="T66" fmla="*/ 623 w 1956"/>
                <a:gd name="T67" fmla="*/ 681 h 1163"/>
                <a:gd name="T68" fmla="*/ 567 w 1956"/>
                <a:gd name="T69" fmla="*/ 624 h 1163"/>
                <a:gd name="T70" fmla="*/ 368 w 1956"/>
                <a:gd name="T71" fmla="*/ 624 h 1163"/>
                <a:gd name="T72" fmla="*/ 227 w 1956"/>
                <a:gd name="T73" fmla="*/ 681 h 1163"/>
                <a:gd name="T74" fmla="*/ 56 w 1956"/>
                <a:gd name="T75" fmla="*/ 681 h 1163"/>
                <a:gd name="T76" fmla="*/ 0 w 1956"/>
                <a:gd name="T77" fmla="*/ 738 h 1163"/>
                <a:gd name="T78" fmla="*/ 0 w 1956"/>
                <a:gd name="T79" fmla="*/ 624 h 1163"/>
                <a:gd name="T80" fmla="*/ 113 w 1956"/>
                <a:gd name="T81" fmla="*/ 567 h 1163"/>
                <a:gd name="T82" fmla="*/ 85 w 1956"/>
                <a:gd name="T83" fmla="*/ 454 h 1163"/>
                <a:gd name="T84" fmla="*/ 142 w 1956"/>
                <a:gd name="T85" fmla="*/ 397 h 1163"/>
                <a:gd name="T86" fmla="*/ 227 w 1956"/>
                <a:gd name="T87" fmla="*/ 397 h 1163"/>
                <a:gd name="T88" fmla="*/ 255 w 1956"/>
                <a:gd name="T89" fmla="*/ 312 h 1163"/>
                <a:gd name="T90" fmla="*/ 198 w 1956"/>
                <a:gd name="T91" fmla="*/ 171 h 1163"/>
                <a:gd name="T92" fmla="*/ 397 w 1956"/>
                <a:gd name="T93" fmla="*/ 0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6" h="1163">
                  <a:moveTo>
                    <a:pt x="397" y="0"/>
                  </a:moveTo>
                  <a:lnTo>
                    <a:pt x="453" y="114"/>
                  </a:lnTo>
                  <a:lnTo>
                    <a:pt x="567" y="199"/>
                  </a:lnTo>
                  <a:lnTo>
                    <a:pt x="623" y="341"/>
                  </a:lnTo>
                  <a:lnTo>
                    <a:pt x="822" y="426"/>
                  </a:lnTo>
                  <a:lnTo>
                    <a:pt x="935" y="567"/>
                  </a:lnTo>
                  <a:lnTo>
                    <a:pt x="1049" y="596"/>
                  </a:lnTo>
                  <a:lnTo>
                    <a:pt x="1219" y="766"/>
                  </a:lnTo>
                  <a:lnTo>
                    <a:pt x="1417" y="738"/>
                  </a:lnTo>
                  <a:lnTo>
                    <a:pt x="1701" y="766"/>
                  </a:lnTo>
                  <a:lnTo>
                    <a:pt x="1786" y="823"/>
                  </a:lnTo>
                  <a:lnTo>
                    <a:pt x="1843" y="964"/>
                  </a:lnTo>
                  <a:lnTo>
                    <a:pt x="1956" y="993"/>
                  </a:lnTo>
                  <a:lnTo>
                    <a:pt x="1899" y="1049"/>
                  </a:lnTo>
                  <a:lnTo>
                    <a:pt x="1672" y="1049"/>
                  </a:lnTo>
                  <a:lnTo>
                    <a:pt x="1616" y="1021"/>
                  </a:lnTo>
                  <a:lnTo>
                    <a:pt x="1644" y="993"/>
                  </a:lnTo>
                  <a:lnTo>
                    <a:pt x="1446" y="879"/>
                  </a:lnTo>
                  <a:lnTo>
                    <a:pt x="1417" y="936"/>
                  </a:lnTo>
                  <a:lnTo>
                    <a:pt x="1332" y="879"/>
                  </a:lnTo>
                  <a:lnTo>
                    <a:pt x="1304" y="936"/>
                  </a:lnTo>
                  <a:lnTo>
                    <a:pt x="1361" y="1021"/>
                  </a:lnTo>
                  <a:lnTo>
                    <a:pt x="1417" y="1049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32" y="1163"/>
                  </a:lnTo>
                  <a:lnTo>
                    <a:pt x="1304" y="1106"/>
                  </a:lnTo>
                  <a:lnTo>
                    <a:pt x="1162" y="1106"/>
                  </a:lnTo>
                  <a:lnTo>
                    <a:pt x="1105" y="936"/>
                  </a:lnTo>
                  <a:lnTo>
                    <a:pt x="907" y="851"/>
                  </a:lnTo>
                  <a:lnTo>
                    <a:pt x="850" y="794"/>
                  </a:lnTo>
                  <a:lnTo>
                    <a:pt x="765" y="794"/>
                  </a:lnTo>
                  <a:lnTo>
                    <a:pt x="765" y="738"/>
                  </a:lnTo>
                  <a:lnTo>
                    <a:pt x="623" y="681"/>
                  </a:lnTo>
                  <a:lnTo>
                    <a:pt x="567" y="624"/>
                  </a:lnTo>
                  <a:lnTo>
                    <a:pt x="368" y="624"/>
                  </a:lnTo>
                  <a:lnTo>
                    <a:pt x="227" y="681"/>
                  </a:lnTo>
                  <a:lnTo>
                    <a:pt x="56" y="681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113" y="567"/>
                  </a:lnTo>
                  <a:lnTo>
                    <a:pt x="85" y="454"/>
                  </a:lnTo>
                  <a:lnTo>
                    <a:pt x="142" y="397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198" y="171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64" name="Group 12">
            <a:extLst>
              <a:ext uri="{FF2B5EF4-FFF2-40B4-BE49-F238E27FC236}">
                <a16:creationId xmlns:a16="http://schemas.microsoft.com/office/drawing/2014/main" id="{C576A113-8E90-43A1-871E-7E1CEE0ECF39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450975"/>
            <a:ext cx="9315450" cy="10440988"/>
            <a:chOff x="76" y="914"/>
            <a:chExt cx="5868" cy="6577"/>
          </a:xfrm>
        </p:grpSpPr>
        <p:sp>
          <p:nvSpPr>
            <p:cNvPr id="23565" name="Freeform 13">
              <a:extLst>
                <a:ext uri="{FF2B5EF4-FFF2-40B4-BE49-F238E27FC236}">
                  <a16:creationId xmlns:a16="http://schemas.microsoft.com/office/drawing/2014/main" id="{8BF1DD59-D439-49F3-95BD-5EF7DA3EE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339"/>
              <a:ext cx="2608" cy="2580"/>
            </a:xfrm>
            <a:custGeom>
              <a:avLst/>
              <a:gdLst>
                <a:gd name="T0" fmla="*/ 2325 w 2608"/>
                <a:gd name="T1" fmla="*/ 1502 h 2580"/>
                <a:gd name="T2" fmla="*/ 2212 w 2608"/>
                <a:gd name="T3" fmla="*/ 1587 h 2580"/>
                <a:gd name="T4" fmla="*/ 1900 w 2608"/>
                <a:gd name="T5" fmla="*/ 1531 h 2580"/>
                <a:gd name="T6" fmla="*/ 1815 w 2608"/>
                <a:gd name="T7" fmla="*/ 1361 h 2580"/>
                <a:gd name="T8" fmla="*/ 1815 w 2608"/>
                <a:gd name="T9" fmla="*/ 1190 h 2580"/>
                <a:gd name="T10" fmla="*/ 1730 w 2608"/>
                <a:gd name="T11" fmla="*/ 1105 h 2580"/>
                <a:gd name="T12" fmla="*/ 1474 w 2608"/>
                <a:gd name="T13" fmla="*/ 1077 h 2580"/>
                <a:gd name="T14" fmla="*/ 1219 w 2608"/>
                <a:gd name="T15" fmla="*/ 1020 h 2580"/>
                <a:gd name="T16" fmla="*/ 936 w 2608"/>
                <a:gd name="T17" fmla="*/ 850 h 2580"/>
                <a:gd name="T18" fmla="*/ 907 w 2608"/>
                <a:gd name="T19" fmla="*/ 709 h 2580"/>
                <a:gd name="T20" fmla="*/ 936 w 2608"/>
                <a:gd name="T21" fmla="*/ 510 h 2580"/>
                <a:gd name="T22" fmla="*/ 879 w 2608"/>
                <a:gd name="T23" fmla="*/ 198 h 2580"/>
                <a:gd name="T24" fmla="*/ 851 w 2608"/>
                <a:gd name="T25" fmla="*/ 142 h 2580"/>
                <a:gd name="T26" fmla="*/ 624 w 2608"/>
                <a:gd name="T27" fmla="*/ 28 h 2580"/>
                <a:gd name="T28" fmla="*/ 426 w 2608"/>
                <a:gd name="T29" fmla="*/ 227 h 2580"/>
                <a:gd name="T30" fmla="*/ 284 w 2608"/>
                <a:gd name="T31" fmla="*/ 227 h 2580"/>
                <a:gd name="T32" fmla="*/ 114 w 2608"/>
                <a:gd name="T33" fmla="*/ 283 h 2580"/>
                <a:gd name="T34" fmla="*/ 0 w 2608"/>
                <a:gd name="T35" fmla="*/ 340 h 2580"/>
                <a:gd name="T36" fmla="*/ 114 w 2608"/>
                <a:gd name="T37" fmla="*/ 425 h 2580"/>
                <a:gd name="T38" fmla="*/ 255 w 2608"/>
                <a:gd name="T39" fmla="*/ 538 h 2580"/>
                <a:gd name="T40" fmla="*/ 284 w 2608"/>
                <a:gd name="T41" fmla="*/ 765 h 2580"/>
                <a:gd name="T42" fmla="*/ 454 w 2608"/>
                <a:gd name="T43" fmla="*/ 850 h 2580"/>
                <a:gd name="T44" fmla="*/ 369 w 2608"/>
                <a:gd name="T45" fmla="*/ 1020 h 2580"/>
                <a:gd name="T46" fmla="*/ 284 w 2608"/>
                <a:gd name="T47" fmla="*/ 1190 h 2580"/>
                <a:gd name="T48" fmla="*/ 369 w 2608"/>
                <a:gd name="T49" fmla="*/ 1276 h 2580"/>
                <a:gd name="T50" fmla="*/ 454 w 2608"/>
                <a:gd name="T51" fmla="*/ 1219 h 2580"/>
                <a:gd name="T52" fmla="*/ 539 w 2608"/>
                <a:gd name="T53" fmla="*/ 1276 h 2580"/>
                <a:gd name="T54" fmla="*/ 737 w 2608"/>
                <a:gd name="T55" fmla="*/ 1219 h 2580"/>
                <a:gd name="T56" fmla="*/ 794 w 2608"/>
                <a:gd name="T57" fmla="*/ 1162 h 2580"/>
                <a:gd name="T58" fmla="*/ 936 w 2608"/>
                <a:gd name="T59" fmla="*/ 1276 h 2580"/>
                <a:gd name="T60" fmla="*/ 1361 w 2608"/>
                <a:gd name="T61" fmla="*/ 1644 h 2580"/>
                <a:gd name="T62" fmla="*/ 1418 w 2608"/>
                <a:gd name="T63" fmla="*/ 1786 h 2580"/>
                <a:gd name="T64" fmla="*/ 1531 w 2608"/>
                <a:gd name="T65" fmla="*/ 1899 h 2580"/>
                <a:gd name="T66" fmla="*/ 1503 w 2608"/>
                <a:gd name="T67" fmla="*/ 1956 h 2580"/>
                <a:gd name="T68" fmla="*/ 1474 w 2608"/>
                <a:gd name="T69" fmla="*/ 2098 h 2580"/>
                <a:gd name="T70" fmla="*/ 1560 w 2608"/>
                <a:gd name="T71" fmla="*/ 2324 h 2580"/>
                <a:gd name="T72" fmla="*/ 1758 w 2608"/>
                <a:gd name="T73" fmla="*/ 2268 h 2580"/>
                <a:gd name="T74" fmla="*/ 1928 w 2608"/>
                <a:gd name="T75" fmla="*/ 2353 h 2580"/>
                <a:gd name="T76" fmla="*/ 1985 w 2608"/>
                <a:gd name="T77" fmla="*/ 2438 h 2580"/>
                <a:gd name="T78" fmla="*/ 2098 w 2608"/>
                <a:gd name="T79" fmla="*/ 2466 h 2580"/>
                <a:gd name="T80" fmla="*/ 2183 w 2608"/>
                <a:gd name="T81" fmla="*/ 2580 h 2580"/>
                <a:gd name="T82" fmla="*/ 2382 w 2608"/>
                <a:gd name="T83" fmla="*/ 2580 h 2580"/>
                <a:gd name="T84" fmla="*/ 2467 w 2608"/>
                <a:gd name="T85" fmla="*/ 2438 h 2580"/>
                <a:gd name="T86" fmla="*/ 2410 w 2608"/>
                <a:gd name="T87" fmla="*/ 2268 h 2580"/>
                <a:gd name="T88" fmla="*/ 2353 w 2608"/>
                <a:gd name="T89" fmla="*/ 2154 h 2580"/>
                <a:gd name="T90" fmla="*/ 2070 w 2608"/>
                <a:gd name="T91" fmla="*/ 2126 h 2580"/>
                <a:gd name="T92" fmla="*/ 2013 w 2608"/>
                <a:gd name="T93" fmla="*/ 2041 h 2580"/>
                <a:gd name="T94" fmla="*/ 1928 w 2608"/>
                <a:gd name="T95" fmla="*/ 1956 h 2580"/>
                <a:gd name="T96" fmla="*/ 2013 w 2608"/>
                <a:gd name="T97" fmla="*/ 1899 h 2580"/>
                <a:gd name="T98" fmla="*/ 1928 w 2608"/>
                <a:gd name="T99" fmla="*/ 1814 h 2580"/>
                <a:gd name="T100" fmla="*/ 2155 w 2608"/>
                <a:gd name="T101" fmla="*/ 1786 h 2580"/>
                <a:gd name="T102" fmla="*/ 2240 w 2608"/>
                <a:gd name="T103" fmla="*/ 1928 h 2580"/>
                <a:gd name="T104" fmla="*/ 2353 w 2608"/>
                <a:gd name="T105" fmla="*/ 1956 h 2580"/>
                <a:gd name="T106" fmla="*/ 2325 w 2608"/>
                <a:gd name="T107" fmla="*/ 1814 h 2580"/>
                <a:gd name="T108" fmla="*/ 2495 w 2608"/>
                <a:gd name="T109" fmla="*/ 1871 h 2580"/>
                <a:gd name="T110" fmla="*/ 2523 w 2608"/>
                <a:gd name="T111" fmla="*/ 1757 h 2580"/>
                <a:gd name="T112" fmla="*/ 2552 w 2608"/>
                <a:gd name="T113" fmla="*/ 1672 h 2580"/>
                <a:gd name="T114" fmla="*/ 2382 w 2608"/>
                <a:gd name="T115" fmla="*/ 1587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08" h="2580">
                  <a:moveTo>
                    <a:pt x="2382" y="1531"/>
                  </a:moveTo>
                  <a:lnTo>
                    <a:pt x="2325" y="1502"/>
                  </a:lnTo>
                  <a:lnTo>
                    <a:pt x="2297" y="1587"/>
                  </a:lnTo>
                  <a:lnTo>
                    <a:pt x="2212" y="1587"/>
                  </a:lnTo>
                  <a:lnTo>
                    <a:pt x="1956" y="1587"/>
                  </a:lnTo>
                  <a:lnTo>
                    <a:pt x="1900" y="1531"/>
                  </a:lnTo>
                  <a:lnTo>
                    <a:pt x="1928" y="1446"/>
                  </a:lnTo>
                  <a:lnTo>
                    <a:pt x="1815" y="1361"/>
                  </a:lnTo>
                  <a:lnTo>
                    <a:pt x="1815" y="1276"/>
                  </a:lnTo>
                  <a:lnTo>
                    <a:pt x="1815" y="1190"/>
                  </a:lnTo>
                  <a:lnTo>
                    <a:pt x="1730" y="1162"/>
                  </a:lnTo>
                  <a:lnTo>
                    <a:pt x="1730" y="1105"/>
                  </a:lnTo>
                  <a:lnTo>
                    <a:pt x="1503" y="1049"/>
                  </a:lnTo>
                  <a:lnTo>
                    <a:pt x="1474" y="1077"/>
                  </a:lnTo>
                  <a:lnTo>
                    <a:pt x="1333" y="1020"/>
                  </a:lnTo>
                  <a:lnTo>
                    <a:pt x="1219" y="1020"/>
                  </a:lnTo>
                  <a:lnTo>
                    <a:pt x="1078" y="879"/>
                  </a:lnTo>
                  <a:lnTo>
                    <a:pt x="936" y="850"/>
                  </a:lnTo>
                  <a:lnTo>
                    <a:pt x="851" y="765"/>
                  </a:lnTo>
                  <a:lnTo>
                    <a:pt x="907" y="709"/>
                  </a:lnTo>
                  <a:lnTo>
                    <a:pt x="907" y="567"/>
                  </a:lnTo>
                  <a:lnTo>
                    <a:pt x="936" y="510"/>
                  </a:lnTo>
                  <a:lnTo>
                    <a:pt x="879" y="453"/>
                  </a:lnTo>
                  <a:lnTo>
                    <a:pt x="879" y="198"/>
                  </a:lnTo>
                  <a:lnTo>
                    <a:pt x="822" y="198"/>
                  </a:lnTo>
                  <a:lnTo>
                    <a:pt x="851" y="142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567" y="142"/>
                  </a:lnTo>
                  <a:lnTo>
                    <a:pt x="426" y="227"/>
                  </a:lnTo>
                  <a:lnTo>
                    <a:pt x="312" y="170"/>
                  </a:lnTo>
                  <a:lnTo>
                    <a:pt x="284" y="227"/>
                  </a:lnTo>
                  <a:lnTo>
                    <a:pt x="199" y="198"/>
                  </a:lnTo>
                  <a:lnTo>
                    <a:pt x="114" y="283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114" y="425"/>
                  </a:lnTo>
                  <a:lnTo>
                    <a:pt x="227" y="482"/>
                  </a:lnTo>
                  <a:lnTo>
                    <a:pt x="255" y="538"/>
                  </a:lnTo>
                  <a:lnTo>
                    <a:pt x="227" y="652"/>
                  </a:lnTo>
                  <a:lnTo>
                    <a:pt x="284" y="765"/>
                  </a:lnTo>
                  <a:lnTo>
                    <a:pt x="426" y="794"/>
                  </a:lnTo>
                  <a:lnTo>
                    <a:pt x="454" y="850"/>
                  </a:lnTo>
                  <a:lnTo>
                    <a:pt x="369" y="964"/>
                  </a:lnTo>
                  <a:lnTo>
                    <a:pt x="369" y="1020"/>
                  </a:lnTo>
                  <a:lnTo>
                    <a:pt x="284" y="1105"/>
                  </a:lnTo>
                  <a:lnTo>
                    <a:pt x="284" y="1190"/>
                  </a:lnTo>
                  <a:lnTo>
                    <a:pt x="369" y="1190"/>
                  </a:lnTo>
                  <a:lnTo>
                    <a:pt x="369" y="1276"/>
                  </a:lnTo>
                  <a:lnTo>
                    <a:pt x="426" y="1276"/>
                  </a:lnTo>
                  <a:lnTo>
                    <a:pt x="454" y="1219"/>
                  </a:lnTo>
                  <a:lnTo>
                    <a:pt x="511" y="1219"/>
                  </a:lnTo>
                  <a:lnTo>
                    <a:pt x="539" y="1276"/>
                  </a:lnTo>
                  <a:lnTo>
                    <a:pt x="624" y="1190"/>
                  </a:lnTo>
                  <a:lnTo>
                    <a:pt x="737" y="1219"/>
                  </a:lnTo>
                  <a:lnTo>
                    <a:pt x="737" y="1162"/>
                  </a:lnTo>
                  <a:lnTo>
                    <a:pt x="794" y="1162"/>
                  </a:lnTo>
                  <a:lnTo>
                    <a:pt x="879" y="1276"/>
                  </a:lnTo>
                  <a:lnTo>
                    <a:pt x="936" y="1276"/>
                  </a:lnTo>
                  <a:lnTo>
                    <a:pt x="993" y="1247"/>
                  </a:lnTo>
                  <a:lnTo>
                    <a:pt x="1361" y="1644"/>
                  </a:lnTo>
                  <a:lnTo>
                    <a:pt x="1446" y="1729"/>
                  </a:lnTo>
                  <a:lnTo>
                    <a:pt x="1418" y="1786"/>
                  </a:lnTo>
                  <a:lnTo>
                    <a:pt x="1418" y="1871"/>
                  </a:lnTo>
                  <a:lnTo>
                    <a:pt x="1531" y="1899"/>
                  </a:lnTo>
                  <a:lnTo>
                    <a:pt x="1560" y="1956"/>
                  </a:lnTo>
                  <a:lnTo>
                    <a:pt x="1503" y="1956"/>
                  </a:lnTo>
                  <a:lnTo>
                    <a:pt x="1531" y="2013"/>
                  </a:lnTo>
                  <a:lnTo>
                    <a:pt x="1474" y="2098"/>
                  </a:lnTo>
                  <a:lnTo>
                    <a:pt x="1474" y="2183"/>
                  </a:lnTo>
                  <a:lnTo>
                    <a:pt x="1560" y="2324"/>
                  </a:lnTo>
                  <a:lnTo>
                    <a:pt x="1730" y="2353"/>
                  </a:lnTo>
                  <a:lnTo>
                    <a:pt x="1758" y="2268"/>
                  </a:lnTo>
                  <a:lnTo>
                    <a:pt x="1871" y="2268"/>
                  </a:lnTo>
                  <a:lnTo>
                    <a:pt x="1928" y="2353"/>
                  </a:lnTo>
                  <a:lnTo>
                    <a:pt x="1928" y="2410"/>
                  </a:lnTo>
                  <a:lnTo>
                    <a:pt x="1985" y="2438"/>
                  </a:lnTo>
                  <a:lnTo>
                    <a:pt x="2013" y="2410"/>
                  </a:lnTo>
                  <a:lnTo>
                    <a:pt x="2098" y="2466"/>
                  </a:lnTo>
                  <a:lnTo>
                    <a:pt x="2041" y="2580"/>
                  </a:lnTo>
                  <a:lnTo>
                    <a:pt x="2183" y="2580"/>
                  </a:lnTo>
                  <a:lnTo>
                    <a:pt x="2268" y="2523"/>
                  </a:lnTo>
                  <a:lnTo>
                    <a:pt x="2382" y="2580"/>
                  </a:lnTo>
                  <a:lnTo>
                    <a:pt x="2382" y="2495"/>
                  </a:lnTo>
                  <a:lnTo>
                    <a:pt x="2467" y="2438"/>
                  </a:lnTo>
                  <a:lnTo>
                    <a:pt x="2467" y="2296"/>
                  </a:lnTo>
                  <a:lnTo>
                    <a:pt x="2410" y="2268"/>
                  </a:lnTo>
                  <a:lnTo>
                    <a:pt x="2353" y="2211"/>
                  </a:lnTo>
                  <a:lnTo>
                    <a:pt x="2353" y="2154"/>
                  </a:lnTo>
                  <a:lnTo>
                    <a:pt x="2183" y="2098"/>
                  </a:lnTo>
                  <a:lnTo>
                    <a:pt x="2070" y="2126"/>
                  </a:lnTo>
                  <a:lnTo>
                    <a:pt x="2070" y="2069"/>
                  </a:lnTo>
                  <a:lnTo>
                    <a:pt x="2013" y="2041"/>
                  </a:lnTo>
                  <a:lnTo>
                    <a:pt x="2013" y="1984"/>
                  </a:lnTo>
                  <a:lnTo>
                    <a:pt x="1928" y="1956"/>
                  </a:lnTo>
                  <a:lnTo>
                    <a:pt x="1928" y="1899"/>
                  </a:lnTo>
                  <a:lnTo>
                    <a:pt x="2013" y="1899"/>
                  </a:lnTo>
                  <a:lnTo>
                    <a:pt x="2013" y="1843"/>
                  </a:lnTo>
                  <a:lnTo>
                    <a:pt x="1928" y="1814"/>
                  </a:lnTo>
                  <a:lnTo>
                    <a:pt x="1985" y="1757"/>
                  </a:lnTo>
                  <a:lnTo>
                    <a:pt x="2155" y="1786"/>
                  </a:lnTo>
                  <a:lnTo>
                    <a:pt x="2155" y="1928"/>
                  </a:lnTo>
                  <a:lnTo>
                    <a:pt x="2240" y="1928"/>
                  </a:lnTo>
                  <a:lnTo>
                    <a:pt x="2325" y="1984"/>
                  </a:lnTo>
                  <a:lnTo>
                    <a:pt x="2353" y="1956"/>
                  </a:lnTo>
                  <a:lnTo>
                    <a:pt x="2268" y="1871"/>
                  </a:lnTo>
                  <a:lnTo>
                    <a:pt x="2325" y="1814"/>
                  </a:lnTo>
                  <a:lnTo>
                    <a:pt x="2410" y="1786"/>
                  </a:lnTo>
                  <a:lnTo>
                    <a:pt x="2495" y="1871"/>
                  </a:lnTo>
                  <a:lnTo>
                    <a:pt x="2495" y="1786"/>
                  </a:lnTo>
                  <a:lnTo>
                    <a:pt x="2523" y="1757"/>
                  </a:lnTo>
                  <a:lnTo>
                    <a:pt x="2608" y="1757"/>
                  </a:lnTo>
                  <a:lnTo>
                    <a:pt x="2552" y="1672"/>
                  </a:lnTo>
                  <a:lnTo>
                    <a:pt x="2467" y="1644"/>
                  </a:lnTo>
                  <a:lnTo>
                    <a:pt x="2382" y="1587"/>
                  </a:lnTo>
                  <a:lnTo>
                    <a:pt x="2382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Freeform 14">
              <a:extLst>
                <a:ext uri="{FF2B5EF4-FFF2-40B4-BE49-F238E27FC236}">
                  <a16:creationId xmlns:a16="http://schemas.microsoft.com/office/drawing/2014/main" id="{5119F920-ECEE-4231-BEEE-2219EE65C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140"/>
              <a:ext cx="1928" cy="1786"/>
            </a:xfrm>
            <a:custGeom>
              <a:avLst/>
              <a:gdLst>
                <a:gd name="T0" fmla="*/ 0 w 1928"/>
                <a:gd name="T1" fmla="*/ 199 h 1786"/>
                <a:gd name="T2" fmla="*/ 142 w 1928"/>
                <a:gd name="T3" fmla="*/ 341 h 1786"/>
                <a:gd name="T4" fmla="*/ 113 w 1928"/>
                <a:gd name="T5" fmla="*/ 397 h 1786"/>
                <a:gd name="T6" fmla="*/ 170 w 1928"/>
                <a:gd name="T7" fmla="*/ 397 h 1786"/>
                <a:gd name="T8" fmla="*/ 170 w 1928"/>
                <a:gd name="T9" fmla="*/ 652 h 1786"/>
                <a:gd name="T10" fmla="*/ 227 w 1928"/>
                <a:gd name="T11" fmla="*/ 709 h 1786"/>
                <a:gd name="T12" fmla="*/ 198 w 1928"/>
                <a:gd name="T13" fmla="*/ 766 h 1786"/>
                <a:gd name="T14" fmla="*/ 198 w 1928"/>
                <a:gd name="T15" fmla="*/ 908 h 1786"/>
                <a:gd name="T16" fmla="*/ 142 w 1928"/>
                <a:gd name="T17" fmla="*/ 964 h 1786"/>
                <a:gd name="T18" fmla="*/ 227 w 1928"/>
                <a:gd name="T19" fmla="*/ 1049 h 1786"/>
                <a:gd name="T20" fmla="*/ 369 w 1928"/>
                <a:gd name="T21" fmla="*/ 1078 h 1786"/>
                <a:gd name="T22" fmla="*/ 510 w 1928"/>
                <a:gd name="T23" fmla="*/ 1219 h 1786"/>
                <a:gd name="T24" fmla="*/ 624 w 1928"/>
                <a:gd name="T25" fmla="*/ 1219 h 1786"/>
                <a:gd name="T26" fmla="*/ 765 w 1928"/>
                <a:gd name="T27" fmla="*/ 1276 h 1786"/>
                <a:gd name="T28" fmla="*/ 794 w 1928"/>
                <a:gd name="T29" fmla="*/ 1248 h 1786"/>
                <a:gd name="T30" fmla="*/ 1021 w 1928"/>
                <a:gd name="T31" fmla="*/ 1304 h 1786"/>
                <a:gd name="T32" fmla="*/ 1021 w 1928"/>
                <a:gd name="T33" fmla="*/ 1361 h 1786"/>
                <a:gd name="T34" fmla="*/ 1106 w 1928"/>
                <a:gd name="T35" fmla="*/ 1389 h 1786"/>
                <a:gd name="T36" fmla="*/ 1106 w 1928"/>
                <a:gd name="T37" fmla="*/ 1560 h 1786"/>
                <a:gd name="T38" fmla="*/ 1219 w 1928"/>
                <a:gd name="T39" fmla="*/ 1645 h 1786"/>
                <a:gd name="T40" fmla="*/ 1191 w 1928"/>
                <a:gd name="T41" fmla="*/ 1730 h 1786"/>
                <a:gd name="T42" fmla="*/ 1247 w 1928"/>
                <a:gd name="T43" fmla="*/ 1786 h 1786"/>
                <a:gd name="T44" fmla="*/ 1588 w 1928"/>
                <a:gd name="T45" fmla="*/ 1786 h 1786"/>
                <a:gd name="T46" fmla="*/ 1616 w 1928"/>
                <a:gd name="T47" fmla="*/ 1701 h 1786"/>
                <a:gd name="T48" fmla="*/ 1559 w 1928"/>
                <a:gd name="T49" fmla="*/ 1673 h 1786"/>
                <a:gd name="T50" fmla="*/ 1559 w 1928"/>
                <a:gd name="T51" fmla="*/ 1560 h 1786"/>
                <a:gd name="T52" fmla="*/ 1474 w 1928"/>
                <a:gd name="T53" fmla="*/ 1503 h 1786"/>
                <a:gd name="T54" fmla="*/ 1531 w 1928"/>
                <a:gd name="T55" fmla="*/ 1418 h 1786"/>
                <a:gd name="T56" fmla="*/ 1559 w 1928"/>
                <a:gd name="T57" fmla="*/ 1333 h 1786"/>
                <a:gd name="T58" fmla="*/ 1786 w 1928"/>
                <a:gd name="T59" fmla="*/ 1248 h 1786"/>
                <a:gd name="T60" fmla="*/ 1871 w 1928"/>
                <a:gd name="T61" fmla="*/ 1276 h 1786"/>
                <a:gd name="T62" fmla="*/ 1899 w 1928"/>
                <a:gd name="T63" fmla="*/ 1248 h 1786"/>
                <a:gd name="T64" fmla="*/ 1928 w 1928"/>
                <a:gd name="T65" fmla="*/ 1191 h 1786"/>
                <a:gd name="T66" fmla="*/ 1871 w 1928"/>
                <a:gd name="T67" fmla="*/ 1163 h 1786"/>
                <a:gd name="T68" fmla="*/ 1899 w 1928"/>
                <a:gd name="T69" fmla="*/ 964 h 1786"/>
                <a:gd name="T70" fmla="*/ 1814 w 1928"/>
                <a:gd name="T71" fmla="*/ 908 h 1786"/>
                <a:gd name="T72" fmla="*/ 1843 w 1928"/>
                <a:gd name="T73" fmla="*/ 794 h 1786"/>
                <a:gd name="T74" fmla="*/ 1758 w 1928"/>
                <a:gd name="T75" fmla="*/ 794 h 1786"/>
                <a:gd name="T76" fmla="*/ 1758 w 1928"/>
                <a:gd name="T77" fmla="*/ 737 h 1786"/>
                <a:gd name="T78" fmla="*/ 1673 w 1928"/>
                <a:gd name="T79" fmla="*/ 737 h 1786"/>
                <a:gd name="T80" fmla="*/ 1673 w 1928"/>
                <a:gd name="T81" fmla="*/ 681 h 1786"/>
                <a:gd name="T82" fmla="*/ 1729 w 1928"/>
                <a:gd name="T83" fmla="*/ 681 h 1786"/>
                <a:gd name="T84" fmla="*/ 1786 w 1928"/>
                <a:gd name="T85" fmla="*/ 624 h 1786"/>
                <a:gd name="T86" fmla="*/ 1814 w 1928"/>
                <a:gd name="T87" fmla="*/ 624 h 1786"/>
                <a:gd name="T88" fmla="*/ 1871 w 1928"/>
                <a:gd name="T89" fmla="*/ 511 h 1786"/>
                <a:gd name="T90" fmla="*/ 1786 w 1928"/>
                <a:gd name="T91" fmla="*/ 454 h 1786"/>
                <a:gd name="T92" fmla="*/ 1616 w 1928"/>
                <a:gd name="T93" fmla="*/ 426 h 1786"/>
                <a:gd name="T94" fmla="*/ 1588 w 1928"/>
                <a:gd name="T95" fmla="*/ 454 h 1786"/>
                <a:gd name="T96" fmla="*/ 1446 w 1928"/>
                <a:gd name="T97" fmla="*/ 426 h 1786"/>
                <a:gd name="T98" fmla="*/ 1417 w 1928"/>
                <a:gd name="T99" fmla="*/ 454 h 1786"/>
                <a:gd name="T100" fmla="*/ 1304 w 1928"/>
                <a:gd name="T101" fmla="*/ 397 h 1786"/>
                <a:gd name="T102" fmla="*/ 1191 w 1928"/>
                <a:gd name="T103" fmla="*/ 454 h 1786"/>
                <a:gd name="T104" fmla="*/ 992 w 1928"/>
                <a:gd name="T105" fmla="*/ 255 h 1786"/>
                <a:gd name="T106" fmla="*/ 907 w 1928"/>
                <a:gd name="T107" fmla="*/ 255 h 1786"/>
                <a:gd name="T108" fmla="*/ 851 w 1928"/>
                <a:gd name="T109" fmla="*/ 199 h 1786"/>
                <a:gd name="T110" fmla="*/ 794 w 1928"/>
                <a:gd name="T111" fmla="*/ 199 h 1786"/>
                <a:gd name="T112" fmla="*/ 510 w 1928"/>
                <a:gd name="T113" fmla="*/ 0 h 1786"/>
                <a:gd name="T114" fmla="*/ 340 w 1928"/>
                <a:gd name="T115" fmla="*/ 0 h 1786"/>
                <a:gd name="T116" fmla="*/ 113 w 1928"/>
                <a:gd name="T117" fmla="*/ 57 h 1786"/>
                <a:gd name="T118" fmla="*/ 85 w 1928"/>
                <a:gd name="T119" fmla="*/ 142 h 1786"/>
                <a:gd name="T120" fmla="*/ 0 w 1928"/>
                <a:gd name="T121" fmla="*/ 199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8" h="1786">
                  <a:moveTo>
                    <a:pt x="0" y="199"/>
                  </a:moveTo>
                  <a:lnTo>
                    <a:pt x="142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652"/>
                  </a:lnTo>
                  <a:lnTo>
                    <a:pt x="227" y="709"/>
                  </a:lnTo>
                  <a:lnTo>
                    <a:pt x="198" y="766"/>
                  </a:lnTo>
                  <a:lnTo>
                    <a:pt x="198" y="908"/>
                  </a:lnTo>
                  <a:lnTo>
                    <a:pt x="142" y="964"/>
                  </a:lnTo>
                  <a:lnTo>
                    <a:pt x="227" y="1049"/>
                  </a:lnTo>
                  <a:lnTo>
                    <a:pt x="369" y="1078"/>
                  </a:lnTo>
                  <a:lnTo>
                    <a:pt x="510" y="1219"/>
                  </a:lnTo>
                  <a:lnTo>
                    <a:pt x="624" y="1219"/>
                  </a:lnTo>
                  <a:lnTo>
                    <a:pt x="765" y="1276"/>
                  </a:lnTo>
                  <a:lnTo>
                    <a:pt x="794" y="1248"/>
                  </a:lnTo>
                  <a:lnTo>
                    <a:pt x="1021" y="1304"/>
                  </a:lnTo>
                  <a:lnTo>
                    <a:pt x="1021" y="1361"/>
                  </a:lnTo>
                  <a:lnTo>
                    <a:pt x="1106" y="1389"/>
                  </a:lnTo>
                  <a:lnTo>
                    <a:pt x="1106" y="1560"/>
                  </a:lnTo>
                  <a:lnTo>
                    <a:pt x="1219" y="1645"/>
                  </a:lnTo>
                  <a:lnTo>
                    <a:pt x="1191" y="1730"/>
                  </a:lnTo>
                  <a:lnTo>
                    <a:pt x="1247" y="1786"/>
                  </a:lnTo>
                  <a:lnTo>
                    <a:pt x="1588" y="1786"/>
                  </a:lnTo>
                  <a:lnTo>
                    <a:pt x="1616" y="1701"/>
                  </a:lnTo>
                  <a:lnTo>
                    <a:pt x="1559" y="1673"/>
                  </a:lnTo>
                  <a:lnTo>
                    <a:pt x="1559" y="1560"/>
                  </a:lnTo>
                  <a:lnTo>
                    <a:pt x="1474" y="1503"/>
                  </a:lnTo>
                  <a:lnTo>
                    <a:pt x="1531" y="1418"/>
                  </a:lnTo>
                  <a:lnTo>
                    <a:pt x="1559" y="1333"/>
                  </a:lnTo>
                  <a:lnTo>
                    <a:pt x="1786" y="1248"/>
                  </a:lnTo>
                  <a:lnTo>
                    <a:pt x="1871" y="1276"/>
                  </a:lnTo>
                  <a:lnTo>
                    <a:pt x="1899" y="1248"/>
                  </a:lnTo>
                  <a:lnTo>
                    <a:pt x="1928" y="1191"/>
                  </a:lnTo>
                  <a:lnTo>
                    <a:pt x="1871" y="1163"/>
                  </a:lnTo>
                  <a:lnTo>
                    <a:pt x="1899" y="964"/>
                  </a:lnTo>
                  <a:lnTo>
                    <a:pt x="1814" y="908"/>
                  </a:lnTo>
                  <a:lnTo>
                    <a:pt x="1843" y="794"/>
                  </a:lnTo>
                  <a:lnTo>
                    <a:pt x="1758" y="794"/>
                  </a:lnTo>
                  <a:lnTo>
                    <a:pt x="1758" y="737"/>
                  </a:lnTo>
                  <a:lnTo>
                    <a:pt x="1673" y="737"/>
                  </a:lnTo>
                  <a:lnTo>
                    <a:pt x="1673" y="681"/>
                  </a:lnTo>
                  <a:lnTo>
                    <a:pt x="1729" y="681"/>
                  </a:lnTo>
                  <a:lnTo>
                    <a:pt x="1786" y="624"/>
                  </a:lnTo>
                  <a:lnTo>
                    <a:pt x="1814" y="624"/>
                  </a:lnTo>
                  <a:lnTo>
                    <a:pt x="1871" y="511"/>
                  </a:lnTo>
                  <a:lnTo>
                    <a:pt x="1786" y="454"/>
                  </a:lnTo>
                  <a:lnTo>
                    <a:pt x="1616" y="426"/>
                  </a:lnTo>
                  <a:lnTo>
                    <a:pt x="1588" y="454"/>
                  </a:lnTo>
                  <a:lnTo>
                    <a:pt x="1446" y="426"/>
                  </a:lnTo>
                  <a:lnTo>
                    <a:pt x="1417" y="454"/>
                  </a:lnTo>
                  <a:lnTo>
                    <a:pt x="1304" y="397"/>
                  </a:lnTo>
                  <a:lnTo>
                    <a:pt x="1191" y="454"/>
                  </a:lnTo>
                  <a:lnTo>
                    <a:pt x="992" y="255"/>
                  </a:lnTo>
                  <a:lnTo>
                    <a:pt x="907" y="255"/>
                  </a:lnTo>
                  <a:lnTo>
                    <a:pt x="851" y="199"/>
                  </a:lnTo>
                  <a:lnTo>
                    <a:pt x="794" y="199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Freeform 15">
              <a:extLst>
                <a:ext uri="{FF2B5EF4-FFF2-40B4-BE49-F238E27FC236}">
                  <a16:creationId xmlns:a16="http://schemas.microsoft.com/office/drawing/2014/main" id="{3C2D60A3-EDB9-49A1-9112-4B5F1CC32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2501"/>
              <a:ext cx="1560" cy="1333"/>
            </a:xfrm>
            <a:custGeom>
              <a:avLst/>
              <a:gdLst>
                <a:gd name="T0" fmla="*/ 1474 w 1560"/>
                <a:gd name="T1" fmla="*/ 936 h 1333"/>
                <a:gd name="T2" fmla="*/ 1531 w 1560"/>
                <a:gd name="T3" fmla="*/ 851 h 1333"/>
                <a:gd name="T4" fmla="*/ 1503 w 1560"/>
                <a:gd name="T5" fmla="*/ 794 h 1333"/>
                <a:gd name="T6" fmla="*/ 1560 w 1560"/>
                <a:gd name="T7" fmla="*/ 794 h 1333"/>
                <a:gd name="T8" fmla="*/ 1531 w 1560"/>
                <a:gd name="T9" fmla="*/ 737 h 1333"/>
                <a:gd name="T10" fmla="*/ 1418 w 1560"/>
                <a:gd name="T11" fmla="*/ 709 h 1333"/>
                <a:gd name="T12" fmla="*/ 1418 w 1560"/>
                <a:gd name="T13" fmla="*/ 624 h 1333"/>
                <a:gd name="T14" fmla="*/ 1446 w 1560"/>
                <a:gd name="T15" fmla="*/ 567 h 1333"/>
                <a:gd name="T16" fmla="*/ 993 w 1560"/>
                <a:gd name="T17" fmla="*/ 85 h 1333"/>
                <a:gd name="T18" fmla="*/ 936 w 1560"/>
                <a:gd name="T19" fmla="*/ 114 h 1333"/>
                <a:gd name="T20" fmla="*/ 879 w 1560"/>
                <a:gd name="T21" fmla="*/ 114 h 1333"/>
                <a:gd name="T22" fmla="*/ 794 w 1560"/>
                <a:gd name="T23" fmla="*/ 0 h 1333"/>
                <a:gd name="T24" fmla="*/ 737 w 1560"/>
                <a:gd name="T25" fmla="*/ 0 h 1333"/>
                <a:gd name="T26" fmla="*/ 737 w 1560"/>
                <a:gd name="T27" fmla="*/ 57 h 1333"/>
                <a:gd name="T28" fmla="*/ 624 w 1560"/>
                <a:gd name="T29" fmla="*/ 28 h 1333"/>
                <a:gd name="T30" fmla="*/ 539 w 1560"/>
                <a:gd name="T31" fmla="*/ 114 h 1333"/>
                <a:gd name="T32" fmla="*/ 511 w 1560"/>
                <a:gd name="T33" fmla="*/ 57 h 1333"/>
                <a:gd name="T34" fmla="*/ 454 w 1560"/>
                <a:gd name="T35" fmla="*/ 57 h 1333"/>
                <a:gd name="T36" fmla="*/ 426 w 1560"/>
                <a:gd name="T37" fmla="*/ 114 h 1333"/>
                <a:gd name="T38" fmla="*/ 369 w 1560"/>
                <a:gd name="T39" fmla="*/ 114 h 1333"/>
                <a:gd name="T40" fmla="*/ 255 w 1560"/>
                <a:gd name="T41" fmla="*/ 369 h 1333"/>
                <a:gd name="T42" fmla="*/ 170 w 1560"/>
                <a:gd name="T43" fmla="*/ 397 h 1333"/>
                <a:gd name="T44" fmla="*/ 114 w 1560"/>
                <a:gd name="T45" fmla="*/ 312 h 1333"/>
                <a:gd name="T46" fmla="*/ 29 w 1560"/>
                <a:gd name="T47" fmla="*/ 312 h 1333"/>
                <a:gd name="T48" fmla="*/ 0 w 1560"/>
                <a:gd name="T49" fmla="*/ 397 h 1333"/>
                <a:gd name="T50" fmla="*/ 114 w 1560"/>
                <a:gd name="T51" fmla="*/ 595 h 1333"/>
                <a:gd name="T52" fmla="*/ 170 w 1560"/>
                <a:gd name="T53" fmla="*/ 766 h 1333"/>
                <a:gd name="T54" fmla="*/ 114 w 1560"/>
                <a:gd name="T55" fmla="*/ 794 h 1333"/>
                <a:gd name="T56" fmla="*/ 142 w 1560"/>
                <a:gd name="T57" fmla="*/ 822 h 1333"/>
                <a:gd name="T58" fmla="*/ 57 w 1560"/>
                <a:gd name="T59" fmla="*/ 907 h 1333"/>
                <a:gd name="T60" fmla="*/ 85 w 1560"/>
                <a:gd name="T61" fmla="*/ 992 h 1333"/>
                <a:gd name="T62" fmla="*/ 142 w 1560"/>
                <a:gd name="T63" fmla="*/ 992 h 1333"/>
                <a:gd name="T64" fmla="*/ 114 w 1560"/>
                <a:gd name="T65" fmla="*/ 1134 h 1333"/>
                <a:gd name="T66" fmla="*/ 255 w 1560"/>
                <a:gd name="T67" fmla="*/ 1191 h 1333"/>
                <a:gd name="T68" fmla="*/ 284 w 1560"/>
                <a:gd name="T69" fmla="*/ 1333 h 1333"/>
                <a:gd name="T70" fmla="*/ 340 w 1560"/>
                <a:gd name="T71" fmla="*/ 1333 h 1333"/>
                <a:gd name="T72" fmla="*/ 539 w 1560"/>
                <a:gd name="T73" fmla="*/ 1219 h 1333"/>
                <a:gd name="T74" fmla="*/ 539 w 1560"/>
                <a:gd name="T75" fmla="*/ 1134 h 1333"/>
                <a:gd name="T76" fmla="*/ 652 w 1560"/>
                <a:gd name="T77" fmla="*/ 1077 h 1333"/>
                <a:gd name="T78" fmla="*/ 681 w 1560"/>
                <a:gd name="T79" fmla="*/ 992 h 1333"/>
                <a:gd name="T80" fmla="*/ 766 w 1560"/>
                <a:gd name="T81" fmla="*/ 1021 h 1333"/>
                <a:gd name="T82" fmla="*/ 879 w 1560"/>
                <a:gd name="T83" fmla="*/ 964 h 1333"/>
                <a:gd name="T84" fmla="*/ 822 w 1560"/>
                <a:gd name="T85" fmla="*/ 936 h 1333"/>
                <a:gd name="T86" fmla="*/ 964 w 1560"/>
                <a:gd name="T87" fmla="*/ 794 h 1333"/>
                <a:gd name="T88" fmla="*/ 1049 w 1560"/>
                <a:gd name="T89" fmla="*/ 794 h 1333"/>
                <a:gd name="T90" fmla="*/ 1191 w 1560"/>
                <a:gd name="T91" fmla="*/ 737 h 1333"/>
                <a:gd name="T92" fmla="*/ 1219 w 1560"/>
                <a:gd name="T93" fmla="*/ 766 h 1333"/>
                <a:gd name="T94" fmla="*/ 1248 w 1560"/>
                <a:gd name="T95" fmla="*/ 709 h 1333"/>
                <a:gd name="T96" fmla="*/ 1276 w 1560"/>
                <a:gd name="T97" fmla="*/ 709 h 1333"/>
                <a:gd name="T98" fmla="*/ 1333 w 1560"/>
                <a:gd name="T99" fmla="*/ 879 h 1333"/>
                <a:gd name="T100" fmla="*/ 1389 w 1560"/>
                <a:gd name="T101" fmla="*/ 879 h 1333"/>
                <a:gd name="T102" fmla="*/ 1418 w 1560"/>
                <a:gd name="T103" fmla="*/ 936 h 1333"/>
                <a:gd name="T104" fmla="*/ 1474 w 1560"/>
                <a:gd name="T105" fmla="*/ 93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0" h="1333">
                  <a:moveTo>
                    <a:pt x="1474" y="936"/>
                  </a:moveTo>
                  <a:lnTo>
                    <a:pt x="1531" y="851"/>
                  </a:lnTo>
                  <a:lnTo>
                    <a:pt x="1503" y="794"/>
                  </a:lnTo>
                  <a:lnTo>
                    <a:pt x="1560" y="794"/>
                  </a:lnTo>
                  <a:lnTo>
                    <a:pt x="1531" y="737"/>
                  </a:lnTo>
                  <a:lnTo>
                    <a:pt x="1418" y="709"/>
                  </a:lnTo>
                  <a:lnTo>
                    <a:pt x="1418" y="624"/>
                  </a:lnTo>
                  <a:lnTo>
                    <a:pt x="1446" y="567"/>
                  </a:lnTo>
                  <a:lnTo>
                    <a:pt x="993" y="85"/>
                  </a:lnTo>
                  <a:lnTo>
                    <a:pt x="936" y="114"/>
                  </a:lnTo>
                  <a:lnTo>
                    <a:pt x="879" y="114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28"/>
                  </a:lnTo>
                  <a:lnTo>
                    <a:pt x="539" y="114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69" y="114"/>
                  </a:lnTo>
                  <a:lnTo>
                    <a:pt x="255" y="369"/>
                  </a:lnTo>
                  <a:lnTo>
                    <a:pt x="170" y="397"/>
                  </a:lnTo>
                  <a:lnTo>
                    <a:pt x="114" y="312"/>
                  </a:lnTo>
                  <a:lnTo>
                    <a:pt x="29" y="312"/>
                  </a:lnTo>
                  <a:lnTo>
                    <a:pt x="0" y="397"/>
                  </a:lnTo>
                  <a:lnTo>
                    <a:pt x="114" y="595"/>
                  </a:lnTo>
                  <a:lnTo>
                    <a:pt x="170" y="766"/>
                  </a:lnTo>
                  <a:lnTo>
                    <a:pt x="114" y="794"/>
                  </a:lnTo>
                  <a:lnTo>
                    <a:pt x="142" y="822"/>
                  </a:lnTo>
                  <a:lnTo>
                    <a:pt x="57" y="907"/>
                  </a:lnTo>
                  <a:lnTo>
                    <a:pt x="85" y="992"/>
                  </a:lnTo>
                  <a:lnTo>
                    <a:pt x="142" y="992"/>
                  </a:lnTo>
                  <a:lnTo>
                    <a:pt x="114" y="1134"/>
                  </a:lnTo>
                  <a:lnTo>
                    <a:pt x="255" y="1191"/>
                  </a:lnTo>
                  <a:lnTo>
                    <a:pt x="284" y="1333"/>
                  </a:lnTo>
                  <a:lnTo>
                    <a:pt x="340" y="1333"/>
                  </a:lnTo>
                  <a:lnTo>
                    <a:pt x="539" y="1219"/>
                  </a:lnTo>
                  <a:lnTo>
                    <a:pt x="539" y="1134"/>
                  </a:lnTo>
                  <a:lnTo>
                    <a:pt x="652" y="1077"/>
                  </a:lnTo>
                  <a:lnTo>
                    <a:pt x="681" y="992"/>
                  </a:lnTo>
                  <a:lnTo>
                    <a:pt x="766" y="1021"/>
                  </a:lnTo>
                  <a:lnTo>
                    <a:pt x="879" y="964"/>
                  </a:lnTo>
                  <a:lnTo>
                    <a:pt x="822" y="936"/>
                  </a:lnTo>
                  <a:lnTo>
                    <a:pt x="964" y="794"/>
                  </a:lnTo>
                  <a:lnTo>
                    <a:pt x="1049" y="794"/>
                  </a:lnTo>
                  <a:lnTo>
                    <a:pt x="1191" y="737"/>
                  </a:lnTo>
                  <a:lnTo>
                    <a:pt x="1219" y="766"/>
                  </a:lnTo>
                  <a:lnTo>
                    <a:pt x="1248" y="709"/>
                  </a:lnTo>
                  <a:lnTo>
                    <a:pt x="1276" y="709"/>
                  </a:lnTo>
                  <a:lnTo>
                    <a:pt x="1333" y="879"/>
                  </a:lnTo>
                  <a:lnTo>
                    <a:pt x="1389" y="879"/>
                  </a:lnTo>
                  <a:lnTo>
                    <a:pt x="1418" y="936"/>
                  </a:lnTo>
                  <a:lnTo>
                    <a:pt x="1474" y="93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Freeform 16">
              <a:extLst>
                <a:ext uri="{FF2B5EF4-FFF2-40B4-BE49-F238E27FC236}">
                  <a16:creationId xmlns:a16="http://schemas.microsoft.com/office/drawing/2014/main" id="{E57F1CC6-873F-4511-BC77-32FD6D799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210"/>
              <a:ext cx="1134" cy="709"/>
            </a:xfrm>
            <a:custGeom>
              <a:avLst/>
              <a:gdLst>
                <a:gd name="T0" fmla="*/ 0 w 1134"/>
                <a:gd name="T1" fmla="*/ 624 h 709"/>
                <a:gd name="T2" fmla="*/ 199 w 1134"/>
                <a:gd name="T3" fmla="*/ 510 h 709"/>
                <a:gd name="T4" fmla="*/ 199 w 1134"/>
                <a:gd name="T5" fmla="*/ 425 h 709"/>
                <a:gd name="T6" fmla="*/ 312 w 1134"/>
                <a:gd name="T7" fmla="*/ 368 h 709"/>
                <a:gd name="T8" fmla="*/ 341 w 1134"/>
                <a:gd name="T9" fmla="*/ 283 h 709"/>
                <a:gd name="T10" fmla="*/ 426 w 1134"/>
                <a:gd name="T11" fmla="*/ 312 h 709"/>
                <a:gd name="T12" fmla="*/ 539 w 1134"/>
                <a:gd name="T13" fmla="*/ 255 h 709"/>
                <a:gd name="T14" fmla="*/ 482 w 1134"/>
                <a:gd name="T15" fmla="*/ 227 h 709"/>
                <a:gd name="T16" fmla="*/ 624 w 1134"/>
                <a:gd name="T17" fmla="*/ 85 h 709"/>
                <a:gd name="T18" fmla="*/ 709 w 1134"/>
                <a:gd name="T19" fmla="*/ 85 h 709"/>
                <a:gd name="T20" fmla="*/ 851 w 1134"/>
                <a:gd name="T21" fmla="*/ 28 h 709"/>
                <a:gd name="T22" fmla="*/ 879 w 1134"/>
                <a:gd name="T23" fmla="*/ 57 h 709"/>
                <a:gd name="T24" fmla="*/ 908 w 1134"/>
                <a:gd name="T25" fmla="*/ 0 h 709"/>
                <a:gd name="T26" fmla="*/ 936 w 1134"/>
                <a:gd name="T27" fmla="*/ 0 h 709"/>
                <a:gd name="T28" fmla="*/ 993 w 1134"/>
                <a:gd name="T29" fmla="*/ 170 h 709"/>
                <a:gd name="T30" fmla="*/ 1049 w 1134"/>
                <a:gd name="T31" fmla="*/ 170 h 709"/>
                <a:gd name="T32" fmla="*/ 1078 w 1134"/>
                <a:gd name="T33" fmla="*/ 227 h 709"/>
                <a:gd name="T34" fmla="*/ 1134 w 1134"/>
                <a:gd name="T35" fmla="*/ 227 h 709"/>
                <a:gd name="T36" fmla="*/ 1134 w 1134"/>
                <a:gd name="T37" fmla="*/ 312 h 709"/>
                <a:gd name="T38" fmla="*/ 1078 w 1134"/>
                <a:gd name="T39" fmla="*/ 397 h 709"/>
                <a:gd name="T40" fmla="*/ 1021 w 1134"/>
                <a:gd name="T41" fmla="*/ 397 h 709"/>
                <a:gd name="T42" fmla="*/ 936 w 1134"/>
                <a:gd name="T43" fmla="*/ 340 h 709"/>
                <a:gd name="T44" fmla="*/ 794 w 1134"/>
                <a:gd name="T45" fmla="*/ 425 h 709"/>
                <a:gd name="T46" fmla="*/ 454 w 1134"/>
                <a:gd name="T47" fmla="*/ 425 h 709"/>
                <a:gd name="T48" fmla="*/ 369 w 1134"/>
                <a:gd name="T49" fmla="*/ 510 h 709"/>
                <a:gd name="T50" fmla="*/ 312 w 1134"/>
                <a:gd name="T51" fmla="*/ 482 h 709"/>
                <a:gd name="T52" fmla="*/ 29 w 1134"/>
                <a:gd name="T53" fmla="*/ 709 h 709"/>
                <a:gd name="T54" fmla="*/ 0 w 1134"/>
                <a:gd name="T55" fmla="*/ 62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34" h="709">
                  <a:moveTo>
                    <a:pt x="0" y="624"/>
                  </a:moveTo>
                  <a:lnTo>
                    <a:pt x="199" y="510"/>
                  </a:lnTo>
                  <a:lnTo>
                    <a:pt x="199" y="425"/>
                  </a:lnTo>
                  <a:lnTo>
                    <a:pt x="312" y="368"/>
                  </a:lnTo>
                  <a:lnTo>
                    <a:pt x="341" y="283"/>
                  </a:lnTo>
                  <a:lnTo>
                    <a:pt x="426" y="312"/>
                  </a:lnTo>
                  <a:lnTo>
                    <a:pt x="539" y="255"/>
                  </a:lnTo>
                  <a:lnTo>
                    <a:pt x="482" y="227"/>
                  </a:lnTo>
                  <a:lnTo>
                    <a:pt x="624" y="85"/>
                  </a:lnTo>
                  <a:lnTo>
                    <a:pt x="709" y="85"/>
                  </a:lnTo>
                  <a:lnTo>
                    <a:pt x="851" y="28"/>
                  </a:lnTo>
                  <a:lnTo>
                    <a:pt x="879" y="57"/>
                  </a:lnTo>
                  <a:lnTo>
                    <a:pt x="908" y="0"/>
                  </a:lnTo>
                  <a:lnTo>
                    <a:pt x="936" y="0"/>
                  </a:lnTo>
                  <a:lnTo>
                    <a:pt x="993" y="170"/>
                  </a:lnTo>
                  <a:lnTo>
                    <a:pt x="1049" y="170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312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936" y="340"/>
                  </a:lnTo>
                  <a:lnTo>
                    <a:pt x="794" y="425"/>
                  </a:lnTo>
                  <a:lnTo>
                    <a:pt x="454" y="425"/>
                  </a:lnTo>
                  <a:lnTo>
                    <a:pt x="369" y="510"/>
                  </a:lnTo>
                  <a:lnTo>
                    <a:pt x="312" y="482"/>
                  </a:lnTo>
                  <a:lnTo>
                    <a:pt x="29" y="70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Freeform 17">
              <a:extLst>
                <a:ext uri="{FF2B5EF4-FFF2-40B4-BE49-F238E27FC236}">
                  <a16:creationId xmlns:a16="http://schemas.microsoft.com/office/drawing/2014/main" id="{39F2C7A4-9122-4E08-8D7A-46D63C4B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22"/>
              <a:ext cx="737" cy="397"/>
            </a:xfrm>
            <a:custGeom>
              <a:avLst/>
              <a:gdLst>
                <a:gd name="T0" fmla="*/ 0 w 737"/>
                <a:gd name="T1" fmla="*/ 113 h 397"/>
                <a:gd name="T2" fmla="*/ 85 w 737"/>
                <a:gd name="T3" fmla="*/ 113 h 397"/>
                <a:gd name="T4" fmla="*/ 227 w 737"/>
                <a:gd name="T5" fmla="*/ 28 h 397"/>
                <a:gd name="T6" fmla="*/ 312 w 737"/>
                <a:gd name="T7" fmla="*/ 85 h 397"/>
                <a:gd name="T8" fmla="*/ 369 w 737"/>
                <a:gd name="T9" fmla="*/ 85 h 397"/>
                <a:gd name="T10" fmla="*/ 425 w 737"/>
                <a:gd name="T11" fmla="*/ 0 h 397"/>
                <a:gd name="T12" fmla="*/ 511 w 737"/>
                <a:gd name="T13" fmla="*/ 141 h 397"/>
                <a:gd name="T14" fmla="*/ 681 w 737"/>
                <a:gd name="T15" fmla="*/ 170 h 397"/>
                <a:gd name="T16" fmla="*/ 652 w 737"/>
                <a:gd name="T17" fmla="*/ 227 h 397"/>
                <a:gd name="T18" fmla="*/ 709 w 737"/>
                <a:gd name="T19" fmla="*/ 227 h 397"/>
                <a:gd name="T20" fmla="*/ 737 w 737"/>
                <a:gd name="T21" fmla="*/ 312 h 397"/>
                <a:gd name="T22" fmla="*/ 652 w 737"/>
                <a:gd name="T23" fmla="*/ 283 h 397"/>
                <a:gd name="T24" fmla="*/ 624 w 737"/>
                <a:gd name="T25" fmla="*/ 283 h 397"/>
                <a:gd name="T26" fmla="*/ 567 w 737"/>
                <a:gd name="T27" fmla="*/ 255 h 397"/>
                <a:gd name="T28" fmla="*/ 539 w 737"/>
                <a:gd name="T29" fmla="*/ 283 h 397"/>
                <a:gd name="T30" fmla="*/ 539 w 737"/>
                <a:gd name="T31" fmla="*/ 312 h 397"/>
                <a:gd name="T32" fmla="*/ 511 w 737"/>
                <a:gd name="T33" fmla="*/ 340 h 397"/>
                <a:gd name="T34" fmla="*/ 482 w 737"/>
                <a:gd name="T35" fmla="*/ 397 h 397"/>
                <a:gd name="T36" fmla="*/ 227 w 737"/>
                <a:gd name="T37" fmla="*/ 312 h 397"/>
                <a:gd name="T38" fmla="*/ 227 w 737"/>
                <a:gd name="T39" fmla="*/ 283 h 397"/>
                <a:gd name="T40" fmla="*/ 0 w 737"/>
                <a:gd name="T41" fmla="*/ 227 h 397"/>
                <a:gd name="T42" fmla="*/ 0 w 737"/>
                <a:gd name="T43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397">
                  <a:moveTo>
                    <a:pt x="0" y="113"/>
                  </a:moveTo>
                  <a:lnTo>
                    <a:pt x="85" y="113"/>
                  </a:lnTo>
                  <a:lnTo>
                    <a:pt x="227" y="28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425" y="0"/>
                  </a:lnTo>
                  <a:lnTo>
                    <a:pt x="511" y="141"/>
                  </a:lnTo>
                  <a:lnTo>
                    <a:pt x="681" y="170"/>
                  </a:lnTo>
                  <a:lnTo>
                    <a:pt x="652" y="227"/>
                  </a:lnTo>
                  <a:lnTo>
                    <a:pt x="709" y="227"/>
                  </a:lnTo>
                  <a:lnTo>
                    <a:pt x="737" y="312"/>
                  </a:lnTo>
                  <a:lnTo>
                    <a:pt x="652" y="283"/>
                  </a:lnTo>
                  <a:lnTo>
                    <a:pt x="624" y="283"/>
                  </a:lnTo>
                  <a:lnTo>
                    <a:pt x="567" y="255"/>
                  </a:lnTo>
                  <a:lnTo>
                    <a:pt x="539" y="283"/>
                  </a:lnTo>
                  <a:lnTo>
                    <a:pt x="539" y="312"/>
                  </a:lnTo>
                  <a:lnTo>
                    <a:pt x="511" y="340"/>
                  </a:lnTo>
                  <a:lnTo>
                    <a:pt x="482" y="397"/>
                  </a:lnTo>
                  <a:lnTo>
                    <a:pt x="227" y="312"/>
                  </a:lnTo>
                  <a:lnTo>
                    <a:pt x="227" y="283"/>
                  </a:lnTo>
                  <a:lnTo>
                    <a:pt x="0" y="22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Freeform 18">
              <a:extLst>
                <a:ext uri="{FF2B5EF4-FFF2-40B4-BE49-F238E27FC236}">
                  <a16:creationId xmlns:a16="http://schemas.microsoft.com/office/drawing/2014/main" id="{59007A91-543E-4722-B472-065A162D8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3607"/>
              <a:ext cx="482" cy="737"/>
            </a:xfrm>
            <a:custGeom>
              <a:avLst/>
              <a:gdLst>
                <a:gd name="T0" fmla="*/ 85 w 482"/>
                <a:gd name="T1" fmla="*/ 227 h 737"/>
                <a:gd name="T2" fmla="*/ 57 w 482"/>
                <a:gd name="T3" fmla="*/ 142 h 737"/>
                <a:gd name="T4" fmla="*/ 0 w 482"/>
                <a:gd name="T5" fmla="*/ 142 h 737"/>
                <a:gd name="T6" fmla="*/ 29 w 482"/>
                <a:gd name="T7" fmla="*/ 85 h 737"/>
                <a:gd name="T8" fmla="*/ 57 w 482"/>
                <a:gd name="T9" fmla="*/ 0 h 737"/>
                <a:gd name="T10" fmla="*/ 170 w 482"/>
                <a:gd name="T11" fmla="*/ 0 h 737"/>
                <a:gd name="T12" fmla="*/ 227 w 482"/>
                <a:gd name="T13" fmla="*/ 85 h 737"/>
                <a:gd name="T14" fmla="*/ 227 w 482"/>
                <a:gd name="T15" fmla="*/ 142 h 737"/>
                <a:gd name="T16" fmla="*/ 284 w 482"/>
                <a:gd name="T17" fmla="*/ 170 h 737"/>
                <a:gd name="T18" fmla="*/ 312 w 482"/>
                <a:gd name="T19" fmla="*/ 142 h 737"/>
                <a:gd name="T20" fmla="*/ 397 w 482"/>
                <a:gd name="T21" fmla="*/ 198 h 737"/>
                <a:gd name="T22" fmla="*/ 340 w 482"/>
                <a:gd name="T23" fmla="*/ 312 h 737"/>
                <a:gd name="T24" fmla="*/ 482 w 482"/>
                <a:gd name="T25" fmla="*/ 312 h 737"/>
                <a:gd name="T26" fmla="*/ 482 w 482"/>
                <a:gd name="T27" fmla="*/ 397 h 737"/>
                <a:gd name="T28" fmla="*/ 425 w 482"/>
                <a:gd name="T29" fmla="*/ 453 h 737"/>
                <a:gd name="T30" fmla="*/ 425 w 482"/>
                <a:gd name="T31" fmla="*/ 510 h 737"/>
                <a:gd name="T32" fmla="*/ 340 w 482"/>
                <a:gd name="T33" fmla="*/ 623 h 737"/>
                <a:gd name="T34" fmla="*/ 312 w 482"/>
                <a:gd name="T35" fmla="*/ 708 h 737"/>
                <a:gd name="T36" fmla="*/ 284 w 482"/>
                <a:gd name="T37" fmla="*/ 737 h 737"/>
                <a:gd name="T38" fmla="*/ 255 w 482"/>
                <a:gd name="T39" fmla="*/ 708 h 737"/>
                <a:gd name="T40" fmla="*/ 227 w 482"/>
                <a:gd name="T41" fmla="*/ 737 h 737"/>
                <a:gd name="T42" fmla="*/ 170 w 482"/>
                <a:gd name="T43" fmla="*/ 680 h 737"/>
                <a:gd name="T44" fmla="*/ 170 w 482"/>
                <a:gd name="T45" fmla="*/ 652 h 737"/>
                <a:gd name="T46" fmla="*/ 114 w 482"/>
                <a:gd name="T47" fmla="*/ 623 h 737"/>
                <a:gd name="T48" fmla="*/ 85 w 482"/>
                <a:gd name="T49" fmla="*/ 567 h 737"/>
                <a:gd name="T50" fmla="*/ 114 w 482"/>
                <a:gd name="T51" fmla="*/ 453 h 737"/>
                <a:gd name="T52" fmla="*/ 114 w 482"/>
                <a:gd name="T53" fmla="*/ 368 h 737"/>
                <a:gd name="T54" fmla="*/ 142 w 482"/>
                <a:gd name="T55" fmla="*/ 312 h 737"/>
                <a:gd name="T56" fmla="*/ 114 w 482"/>
                <a:gd name="T57" fmla="*/ 283 h 737"/>
                <a:gd name="T58" fmla="*/ 85 w 482"/>
                <a:gd name="T59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2" h="737">
                  <a:moveTo>
                    <a:pt x="85" y="227"/>
                  </a:moveTo>
                  <a:lnTo>
                    <a:pt x="57" y="142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284" y="170"/>
                  </a:lnTo>
                  <a:lnTo>
                    <a:pt x="312" y="142"/>
                  </a:lnTo>
                  <a:lnTo>
                    <a:pt x="397" y="198"/>
                  </a:lnTo>
                  <a:lnTo>
                    <a:pt x="340" y="312"/>
                  </a:lnTo>
                  <a:lnTo>
                    <a:pt x="482" y="312"/>
                  </a:lnTo>
                  <a:lnTo>
                    <a:pt x="482" y="397"/>
                  </a:lnTo>
                  <a:lnTo>
                    <a:pt x="425" y="453"/>
                  </a:lnTo>
                  <a:lnTo>
                    <a:pt x="425" y="510"/>
                  </a:lnTo>
                  <a:lnTo>
                    <a:pt x="340" y="623"/>
                  </a:lnTo>
                  <a:lnTo>
                    <a:pt x="312" y="708"/>
                  </a:lnTo>
                  <a:lnTo>
                    <a:pt x="284" y="737"/>
                  </a:lnTo>
                  <a:lnTo>
                    <a:pt x="255" y="708"/>
                  </a:lnTo>
                  <a:lnTo>
                    <a:pt x="227" y="737"/>
                  </a:lnTo>
                  <a:lnTo>
                    <a:pt x="170" y="680"/>
                  </a:lnTo>
                  <a:lnTo>
                    <a:pt x="170" y="652"/>
                  </a:lnTo>
                  <a:lnTo>
                    <a:pt x="114" y="623"/>
                  </a:lnTo>
                  <a:lnTo>
                    <a:pt x="85" y="567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142" y="312"/>
                  </a:lnTo>
                  <a:lnTo>
                    <a:pt x="114" y="283"/>
                  </a:lnTo>
                  <a:lnTo>
                    <a:pt x="85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Freeform 19">
              <a:extLst>
                <a:ext uri="{FF2B5EF4-FFF2-40B4-BE49-F238E27FC236}">
                  <a16:creationId xmlns:a16="http://schemas.microsoft.com/office/drawing/2014/main" id="{1D2803EB-149C-4E0D-83F0-025F11348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635"/>
              <a:ext cx="1502" cy="822"/>
            </a:xfrm>
            <a:custGeom>
              <a:avLst/>
              <a:gdLst>
                <a:gd name="T0" fmla="*/ 1502 w 1502"/>
                <a:gd name="T1" fmla="*/ 652 h 822"/>
                <a:gd name="T2" fmla="*/ 1502 w 1502"/>
                <a:gd name="T3" fmla="*/ 624 h 822"/>
                <a:gd name="T4" fmla="*/ 1446 w 1502"/>
                <a:gd name="T5" fmla="*/ 595 h 822"/>
                <a:gd name="T6" fmla="*/ 1417 w 1502"/>
                <a:gd name="T7" fmla="*/ 539 h 822"/>
                <a:gd name="T8" fmla="*/ 1446 w 1502"/>
                <a:gd name="T9" fmla="*/ 425 h 822"/>
                <a:gd name="T10" fmla="*/ 1446 w 1502"/>
                <a:gd name="T11" fmla="*/ 340 h 822"/>
                <a:gd name="T12" fmla="*/ 1474 w 1502"/>
                <a:gd name="T13" fmla="*/ 284 h 822"/>
                <a:gd name="T14" fmla="*/ 1446 w 1502"/>
                <a:gd name="T15" fmla="*/ 255 h 822"/>
                <a:gd name="T16" fmla="*/ 1417 w 1502"/>
                <a:gd name="T17" fmla="*/ 199 h 822"/>
                <a:gd name="T18" fmla="*/ 1332 w 1502"/>
                <a:gd name="T19" fmla="*/ 170 h 822"/>
                <a:gd name="T20" fmla="*/ 1304 w 1502"/>
                <a:gd name="T21" fmla="*/ 170 h 822"/>
                <a:gd name="T22" fmla="*/ 1247 w 1502"/>
                <a:gd name="T23" fmla="*/ 142 h 822"/>
                <a:gd name="T24" fmla="*/ 1219 w 1502"/>
                <a:gd name="T25" fmla="*/ 170 h 822"/>
                <a:gd name="T26" fmla="*/ 1219 w 1502"/>
                <a:gd name="T27" fmla="*/ 199 h 822"/>
                <a:gd name="T28" fmla="*/ 1191 w 1502"/>
                <a:gd name="T29" fmla="*/ 227 h 822"/>
                <a:gd name="T30" fmla="*/ 1162 w 1502"/>
                <a:gd name="T31" fmla="*/ 284 h 822"/>
                <a:gd name="T32" fmla="*/ 907 w 1502"/>
                <a:gd name="T33" fmla="*/ 199 h 822"/>
                <a:gd name="T34" fmla="*/ 907 w 1502"/>
                <a:gd name="T35" fmla="*/ 170 h 822"/>
                <a:gd name="T36" fmla="*/ 680 w 1502"/>
                <a:gd name="T37" fmla="*/ 114 h 822"/>
                <a:gd name="T38" fmla="*/ 680 w 1502"/>
                <a:gd name="T39" fmla="*/ 0 h 822"/>
                <a:gd name="T40" fmla="*/ 425 w 1502"/>
                <a:gd name="T41" fmla="*/ 0 h 822"/>
                <a:gd name="T42" fmla="*/ 340 w 1502"/>
                <a:gd name="T43" fmla="*/ 85 h 822"/>
                <a:gd name="T44" fmla="*/ 283 w 1502"/>
                <a:gd name="T45" fmla="*/ 57 h 822"/>
                <a:gd name="T46" fmla="*/ 0 w 1502"/>
                <a:gd name="T47" fmla="*/ 284 h 822"/>
                <a:gd name="T48" fmla="*/ 142 w 1502"/>
                <a:gd name="T49" fmla="*/ 340 h 822"/>
                <a:gd name="T50" fmla="*/ 227 w 1502"/>
                <a:gd name="T51" fmla="*/ 340 h 822"/>
                <a:gd name="T52" fmla="*/ 255 w 1502"/>
                <a:gd name="T53" fmla="*/ 397 h 822"/>
                <a:gd name="T54" fmla="*/ 283 w 1502"/>
                <a:gd name="T55" fmla="*/ 397 h 822"/>
                <a:gd name="T56" fmla="*/ 283 w 1502"/>
                <a:gd name="T57" fmla="*/ 454 h 822"/>
                <a:gd name="T58" fmla="*/ 340 w 1502"/>
                <a:gd name="T59" fmla="*/ 425 h 822"/>
                <a:gd name="T60" fmla="*/ 368 w 1502"/>
                <a:gd name="T61" fmla="*/ 340 h 822"/>
                <a:gd name="T62" fmla="*/ 425 w 1502"/>
                <a:gd name="T63" fmla="*/ 340 h 822"/>
                <a:gd name="T64" fmla="*/ 482 w 1502"/>
                <a:gd name="T65" fmla="*/ 454 h 822"/>
                <a:gd name="T66" fmla="*/ 765 w 1502"/>
                <a:gd name="T67" fmla="*/ 567 h 822"/>
                <a:gd name="T68" fmla="*/ 765 w 1502"/>
                <a:gd name="T69" fmla="*/ 624 h 822"/>
                <a:gd name="T70" fmla="*/ 822 w 1502"/>
                <a:gd name="T71" fmla="*/ 624 h 822"/>
                <a:gd name="T72" fmla="*/ 850 w 1502"/>
                <a:gd name="T73" fmla="*/ 680 h 822"/>
                <a:gd name="T74" fmla="*/ 822 w 1502"/>
                <a:gd name="T75" fmla="*/ 709 h 822"/>
                <a:gd name="T76" fmla="*/ 879 w 1502"/>
                <a:gd name="T77" fmla="*/ 737 h 822"/>
                <a:gd name="T78" fmla="*/ 879 w 1502"/>
                <a:gd name="T79" fmla="*/ 822 h 822"/>
                <a:gd name="T80" fmla="*/ 935 w 1502"/>
                <a:gd name="T81" fmla="*/ 737 h 822"/>
                <a:gd name="T82" fmla="*/ 992 w 1502"/>
                <a:gd name="T83" fmla="*/ 737 h 822"/>
                <a:gd name="T84" fmla="*/ 992 w 1502"/>
                <a:gd name="T85" fmla="*/ 652 h 822"/>
                <a:gd name="T86" fmla="*/ 1049 w 1502"/>
                <a:gd name="T87" fmla="*/ 510 h 822"/>
                <a:gd name="T88" fmla="*/ 1020 w 1502"/>
                <a:gd name="T89" fmla="*/ 482 h 822"/>
                <a:gd name="T90" fmla="*/ 964 w 1502"/>
                <a:gd name="T91" fmla="*/ 510 h 822"/>
                <a:gd name="T92" fmla="*/ 964 w 1502"/>
                <a:gd name="T93" fmla="*/ 454 h 822"/>
                <a:gd name="T94" fmla="*/ 1020 w 1502"/>
                <a:gd name="T95" fmla="*/ 425 h 822"/>
                <a:gd name="T96" fmla="*/ 1049 w 1502"/>
                <a:gd name="T97" fmla="*/ 369 h 822"/>
                <a:gd name="T98" fmla="*/ 1105 w 1502"/>
                <a:gd name="T99" fmla="*/ 340 h 822"/>
                <a:gd name="T100" fmla="*/ 1191 w 1502"/>
                <a:gd name="T101" fmla="*/ 369 h 822"/>
                <a:gd name="T102" fmla="*/ 1162 w 1502"/>
                <a:gd name="T103" fmla="*/ 425 h 822"/>
                <a:gd name="T104" fmla="*/ 1191 w 1502"/>
                <a:gd name="T105" fmla="*/ 510 h 822"/>
                <a:gd name="T106" fmla="*/ 1304 w 1502"/>
                <a:gd name="T107" fmla="*/ 482 h 822"/>
                <a:gd name="T108" fmla="*/ 1304 w 1502"/>
                <a:gd name="T109" fmla="*/ 766 h 822"/>
                <a:gd name="T110" fmla="*/ 1361 w 1502"/>
                <a:gd name="T111" fmla="*/ 737 h 822"/>
                <a:gd name="T112" fmla="*/ 1417 w 1502"/>
                <a:gd name="T113" fmla="*/ 766 h 822"/>
                <a:gd name="T114" fmla="*/ 1474 w 1502"/>
                <a:gd name="T115" fmla="*/ 680 h 822"/>
                <a:gd name="T116" fmla="*/ 1474 w 1502"/>
                <a:gd name="T117" fmla="*/ 652 h 822"/>
                <a:gd name="T118" fmla="*/ 1502 w 1502"/>
                <a:gd name="T119" fmla="*/ 65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02" h="822">
                  <a:moveTo>
                    <a:pt x="1502" y="652"/>
                  </a:moveTo>
                  <a:lnTo>
                    <a:pt x="1502" y="624"/>
                  </a:lnTo>
                  <a:lnTo>
                    <a:pt x="1446" y="595"/>
                  </a:lnTo>
                  <a:lnTo>
                    <a:pt x="1417" y="539"/>
                  </a:lnTo>
                  <a:lnTo>
                    <a:pt x="1446" y="425"/>
                  </a:lnTo>
                  <a:lnTo>
                    <a:pt x="1446" y="340"/>
                  </a:lnTo>
                  <a:lnTo>
                    <a:pt x="1474" y="284"/>
                  </a:lnTo>
                  <a:lnTo>
                    <a:pt x="1446" y="255"/>
                  </a:lnTo>
                  <a:lnTo>
                    <a:pt x="1417" y="199"/>
                  </a:lnTo>
                  <a:lnTo>
                    <a:pt x="1332" y="170"/>
                  </a:lnTo>
                  <a:lnTo>
                    <a:pt x="1304" y="170"/>
                  </a:lnTo>
                  <a:lnTo>
                    <a:pt x="1247" y="142"/>
                  </a:lnTo>
                  <a:lnTo>
                    <a:pt x="1219" y="170"/>
                  </a:lnTo>
                  <a:lnTo>
                    <a:pt x="1219" y="199"/>
                  </a:lnTo>
                  <a:lnTo>
                    <a:pt x="1191" y="227"/>
                  </a:lnTo>
                  <a:lnTo>
                    <a:pt x="1162" y="284"/>
                  </a:lnTo>
                  <a:lnTo>
                    <a:pt x="907" y="199"/>
                  </a:lnTo>
                  <a:lnTo>
                    <a:pt x="907" y="170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425" y="0"/>
                  </a:lnTo>
                  <a:lnTo>
                    <a:pt x="340" y="85"/>
                  </a:lnTo>
                  <a:lnTo>
                    <a:pt x="283" y="57"/>
                  </a:lnTo>
                  <a:lnTo>
                    <a:pt x="0" y="284"/>
                  </a:lnTo>
                  <a:lnTo>
                    <a:pt x="142" y="340"/>
                  </a:lnTo>
                  <a:lnTo>
                    <a:pt x="227" y="340"/>
                  </a:lnTo>
                  <a:lnTo>
                    <a:pt x="255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340" y="425"/>
                  </a:lnTo>
                  <a:lnTo>
                    <a:pt x="368" y="340"/>
                  </a:lnTo>
                  <a:lnTo>
                    <a:pt x="425" y="340"/>
                  </a:lnTo>
                  <a:lnTo>
                    <a:pt x="482" y="454"/>
                  </a:lnTo>
                  <a:lnTo>
                    <a:pt x="765" y="567"/>
                  </a:lnTo>
                  <a:lnTo>
                    <a:pt x="765" y="624"/>
                  </a:lnTo>
                  <a:lnTo>
                    <a:pt x="822" y="624"/>
                  </a:lnTo>
                  <a:lnTo>
                    <a:pt x="850" y="680"/>
                  </a:lnTo>
                  <a:lnTo>
                    <a:pt x="822" y="709"/>
                  </a:lnTo>
                  <a:lnTo>
                    <a:pt x="879" y="737"/>
                  </a:lnTo>
                  <a:lnTo>
                    <a:pt x="879" y="822"/>
                  </a:lnTo>
                  <a:lnTo>
                    <a:pt x="935" y="737"/>
                  </a:lnTo>
                  <a:lnTo>
                    <a:pt x="992" y="737"/>
                  </a:lnTo>
                  <a:lnTo>
                    <a:pt x="992" y="652"/>
                  </a:lnTo>
                  <a:lnTo>
                    <a:pt x="1049" y="510"/>
                  </a:lnTo>
                  <a:lnTo>
                    <a:pt x="1020" y="482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25"/>
                  </a:lnTo>
                  <a:lnTo>
                    <a:pt x="1049" y="369"/>
                  </a:lnTo>
                  <a:lnTo>
                    <a:pt x="1105" y="340"/>
                  </a:lnTo>
                  <a:lnTo>
                    <a:pt x="1191" y="369"/>
                  </a:lnTo>
                  <a:lnTo>
                    <a:pt x="1162" y="425"/>
                  </a:lnTo>
                  <a:lnTo>
                    <a:pt x="1191" y="510"/>
                  </a:lnTo>
                  <a:lnTo>
                    <a:pt x="1304" y="482"/>
                  </a:lnTo>
                  <a:lnTo>
                    <a:pt x="1304" y="766"/>
                  </a:lnTo>
                  <a:lnTo>
                    <a:pt x="1361" y="737"/>
                  </a:lnTo>
                  <a:lnTo>
                    <a:pt x="1417" y="766"/>
                  </a:lnTo>
                  <a:lnTo>
                    <a:pt x="1474" y="680"/>
                  </a:lnTo>
                  <a:lnTo>
                    <a:pt x="1474" y="652"/>
                  </a:lnTo>
                  <a:lnTo>
                    <a:pt x="1502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Freeform 20">
              <a:extLst>
                <a:ext uri="{FF2B5EF4-FFF2-40B4-BE49-F238E27FC236}">
                  <a16:creationId xmlns:a16="http://schemas.microsoft.com/office/drawing/2014/main" id="{AC8581F5-D823-4CD5-8962-21B6135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975"/>
              <a:ext cx="340" cy="539"/>
            </a:xfrm>
            <a:custGeom>
              <a:avLst/>
              <a:gdLst>
                <a:gd name="T0" fmla="*/ 340 w 340"/>
                <a:gd name="T1" fmla="*/ 426 h 539"/>
                <a:gd name="T2" fmla="*/ 340 w 340"/>
                <a:gd name="T3" fmla="*/ 142 h 539"/>
                <a:gd name="T4" fmla="*/ 227 w 340"/>
                <a:gd name="T5" fmla="*/ 170 h 539"/>
                <a:gd name="T6" fmla="*/ 198 w 340"/>
                <a:gd name="T7" fmla="*/ 85 h 539"/>
                <a:gd name="T8" fmla="*/ 227 w 340"/>
                <a:gd name="T9" fmla="*/ 29 h 539"/>
                <a:gd name="T10" fmla="*/ 141 w 340"/>
                <a:gd name="T11" fmla="*/ 0 h 539"/>
                <a:gd name="T12" fmla="*/ 85 w 340"/>
                <a:gd name="T13" fmla="*/ 29 h 539"/>
                <a:gd name="T14" fmla="*/ 56 w 340"/>
                <a:gd name="T15" fmla="*/ 85 h 539"/>
                <a:gd name="T16" fmla="*/ 0 w 340"/>
                <a:gd name="T17" fmla="*/ 114 h 539"/>
                <a:gd name="T18" fmla="*/ 0 w 340"/>
                <a:gd name="T19" fmla="*/ 170 h 539"/>
                <a:gd name="T20" fmla="*/ 56 w 340"/>
                <a:gd name="T21" fmla="*/ 142 h 539"/>
                <a:gd name="T22" fmla="*/ 85 w 340"/>
                <a:gd name="T23" fmla="*/ 170 h 539"/>
                <a:gd name="T24" fmla="*/ 28 w 340"/>
                <a:gd name="T25" fmla="*/ 312 h 539"/>
                <a:gd name="T26" fmla="*/ 28 w 340"/>
                <a:gd name="T27" fmla="*/ 397 h 539"/>
                <a:gd name="T28" fmla="*/ 113 w 340"/>
                <a:gd name="T29" fmla="*/ 426 h 539"/>
                <a:gd name="T30" fmla="*/ 113 w 340"/>
                <a:gd name="T31" fmla="*/ 482 h 539"/>
                <a:gd name="T32" fmla="*/ 170 w 340"/>
                <a:gd name="T33" fmla="*/ 482 h 539"/>
                <a:gd name="T34" fmla="*/ 198 w 340"/>
                <a:gd name="T35" fmla="*/ 539 h 539"/>
                <a:gd name="T36" fmla="*/ 255 w 340"/>
                <a:gd name="T37" fmla="*/ 511 h 539"/>
                <a:gd name="T38" fmla="*/ 283 w 340"/>
                <a:gd name="T39" fmla="*/ 539 h 539"/>
                <a:gd name="T40" fmla="*/ 283 w 340"/>
                <a:gd name="T41" fmla="*/ 482 h 539"/>
                <a:gd name="T42" fmla="*/ 340 w 340"/>
                <a:gd name="T43" fmla="*/ 454 h 539"/>
                <a:gd name="T44" fmla="*/ 340 w 340"/>
                <a:gd name="T45" fmla="*/ 426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539">
                  <a:moveTo>
                    <a:pt x="340" y="426"/>
                  </a:moveTo>
                  <a:lnTo>
                    <a:pt x="340" y="142"/>
                  </a:lnTo>
                  <a:lnTo>
                    <a:pt x="227" y="170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141" y="0"/>
                  </a:lnTo>
                  <a:lnTo>
                    <a:pt x="85" y="29"/>
                  </a:lnTo>
                  <a:lnTo>
                    <a:pt x="56" y="85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42"/>
                  </a:lnTo>
                  <a:lnTo>
                    <a:pt x="85" y="170"/>
                  </a:lnTo>
                  <a:lnTo>
                    <a:pt x="28" y="312"/>
                  </a:lnTo>
                  <a:lnTo>
                    <a:pt x="28" y="397"/>
                  </a:lnTo>
                  <a:lnTo>
                    <a:pt x="113" y="426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98" y="539"/>
                  </a:lnTo>
                  <a:lnTo>
                    <a:pt x="255" y="511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4"/>
                  </a:lnTo>
                  <a:lnTo>
                    <a:pt x="340" y="4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Freeform 21">
              <a:extLst>
                <a:ext uri="{FF2B5EF4-FFF2-40B4-BE49-F238E27FC236}">
                  <a16:creationId xmlns:a16="http://schemas.microsoft.com/office/drawing/2014/main" id="{66F2A93D-5128-4017-9C03-3D80E1C41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4287"/>
              <a:ext cx="510" cy="369"/>
            </a:xfrm>
            <a:custGeom>
              <a:avLst/>
              <a:gdLst>
                <a:gd name="T0" fmla="*/ 57 w 510"/>
                <a:gd name="T1" fmla="*/ 85 h 369"/>
                <a:gd name="T2" fmla="*/ 0 w 510"/>
                <a:gd name="T3" fmla="*/ 114 h 369"/>
                <a:gd name="T4" fmla="*/ 0 w 510"/>
                <a:gd name="T5" fmla="*/ 312 h 369"/>
                <a:gd name="T6" fmla="*/ 57 w 510"/>
                <a:gd name="T7" fmla="*/ 369 h 369"/>
                <a:gd name="T8" fmla="*/ 85 w 510"/>
                <a:gd name="T9" fmla="*/ 340 h 369"/>
                <a:gd name="T10" fmla="*/ 113 w 510"/>
                <a:gd name="T11" fmla="*/ 369 h 369"/>
                <a:gd name="T12" fmla="*/ 170 w 510"/>
                <a:gd name="T13" fmla="*/ 369 h 369"/>
                <a:gd name="T14" fmla="*/ 227 w 510"/>
                <a:gd name="T15" fmla="*/ 340 h 369"/>
                <a:gd name="T16" fmla="*/ 283 w 510"/>
                <a:gd name="T17" fmla="*/ 255 h 369"/>
                <a:gd name="T18" fmla="*/ 255 w 510"/>
                <a:gd name="T19" fmla="*/ 227 h 369"/>
                <a:gd name="T20" fmla="*/ 368 w 510"/>
                <a:gd name="T21" fmla="*/ 142 h 369"/>
                <a:gd name="T22" fmla="*/ 368 w 510"/>
                <a:gd name="T23" fmla="*/ 199 h 369"/>
                <a:gd name="T24" fmla="*/ 425 w 510"/>
                <a:gd name="T25" fmla="*/ 199 h 369"/>
                <a:gd name="T26" fmla="*/ 453 w 510"/>
                <a:gd name="T27" fmla="*/ 142 h 369"/>
                <a:gd name="T28" fmla="*/ 510 w 510"/>
                <a:gd name="T29" fmla="*/ 170 h 369"/>
                <a:gd name="T30" fmla="*/ 510 w 510"/>
                <a:gd name="T31" fmla="*/ 142 h 369"/>
                <a:gd name="T32" fmla="*/ 425 w 510"/>
                <a:gd name="T33" fmla="*/ 0 h 369"/>
                <a:gd name="T34" fmla="*/ 425 w 510"/>
                <a:gd name="T35" fmla="*/ 57 h 369"/>
                <a:gd name="T36" fmla="*/ 340 w 510"/>
                <a:gd name="T37" fmla="*/ 28 h 369"/>
                <a:gd name="T38" fmla="*/ 312 w 510"/>
                <a:gd name="T39" fmla="*/ 57 h 369"/>
                <a:gd name="T40" fmla="*/ 283 w 510"/>
                <a:gd name="T41" fmla="*/ 28 h 369"/>
                <a:gd name="T42" fmla="*/ 255 w 510"/>
                <a:gd name="T43" fmla="*/ 57 h 369"/>
                <a:gd name="T44" fmla="*/ 198 w 510"/>
                <a:gd name="T45" fmla="*/ 0 h 369"/>
                <a:gd name="T46" fmla="*/ 170 w 510"/>
                <a:gd name="T47" fmla="*/ 0 h 369"/>
                <a:gd name="T48" fmla="*/ 170 w 510"/>
                <a:gd name="T49" fmla="*/ 28 h 369"/>
                <a:gd name="T50" fmla="*/ 113 w 510"/>
                <a:gd name="T51" fmla="*/ 114 h 369"/>
                <a:gd name="T52" fmla="*/ 57 w 510"/>
                <a:gd name="T5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369">
                  <a:moveTo>
                    <a:pt x="57" y="85"/>
                  </a:moveTo>
                  <a:lnTo>
                    <a:pt x="0" y="114"/>
                  </a:lnTo>
                  <a:lnTo>
                    <a:pt x="0" y="312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113" y="369"/>
                  </a:lnTo>
                  <a:lnTo>
                    <a:pt x="170" y="369"/>
                  </a:lnTo>
                  <a:lnTo>
                    <a:pt x="227" y="340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68" y="142"/>
                  </a:lnTo>
                  <a:lnTo>
                    <a:pt x="368" y="199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83" y="28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0"/>
                  </a:lnTo>
                  <a:lnTo>
                    <a:pt x="170" y="28"/>
                  </a:lnTo>
                  <a:lnTo>
                    <a:pt x="113" y="114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Freeform 22">
              <a:extLst>
                <a:ext uri="{FF2B5EF4-FFF2-40B4-BE49-F238E27FC236}">
                  <a16:creationId xmlns:a16="http://schemas.microsoft.com/office/drawing/2014/main" id="{C6369233-CCC3-4E92-A110-478FE910B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4627"/>
              <a:ext cx="368" cy="170"/>
            </a:xfrm>
            <a:custGeom>
              <a:avLst/>
              <a:gdLst>
                <a:gd name="T0" fmla="*/ 312 w 368"/>
                <a:gd name="T1" fmla="*/ 142 h 170"/>
                <a:gd name="T2" fmla="*/ 227 w 368"/>
                <a:gd name="T3" fmla="*/ 170 h 170"/>
                <a:gd name="T4" fmla="*/ 170 w 368"/>
                <a:gd name="T5" fmla="*/ 142 h 170"/>
                <a:gd name="T6" fmla="*/ 0 w 368"/>
                <a:gd name="T7" fmla="*/ 142 h 170"/>
                <a:gd name="T8" fmla="*/ 0 w 368"/>
                <a:gd name="T9" fmla="*/ 85 h 170"/>
                <a:gd name="T10" fmla="*/ 28 w 368"/>
                <a:gd name="T11" fmla="*/ 29 h 170"/>
                <a:gd name="T12" fmla="*/ 85 w 368"/>
                <a:gd name="T13" fmla="*/ 29 h 170"/>
                <a:gd name="T14" fmla="*/ 142 w 368"/>
                <a:gd name="T15" fmla="*/ 0 h 170"/>
                <a:gd name="T16" fmla="*/ 198 w 368"/>
                <a:gd name="T17" fmla="*/ 57 h 170"/>
                <a:gd name="T18" fmla="*/ 312 w 368"/>
                <a:gd name="T19" fmla="*/ 0 h 170"/>
                <a:gd name="T20" fmla="*/ 368 w 368"/>
                <a:gd name="T21" fmla="*/ 114 h 170"/>
                <a:gd name="T22" fmla="*/ 312 w 368"/>
                <a:gd name="T23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170">
                  <a:moveTo>
                    <a:pt x="312" y="142"/>
                  </a:moveTo>
                  <a:lnTo>
                    <a:pt x="227" y="170"/>
                  </a:lnTo>
                  <a:lnTo>
                    <a:pt x="170" y="142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28" y="29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368" y="114"/>
                  </a:lnTo>
                  <a:lnTo>
                    <a:pt x="312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Freeform 23">
              <a:extLst>
                <a:ext uri="{FF2B5EF4-FFF2-40B4-BE49-F238E27FC236}">
                  <a16:creationId xmlns:a16="http://schemas.microsoft.com/office/drawing/2014/main" id="{FB7B27F2-999E-440C-991D-2272FD789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571"/>
              <a:ext cx="255" cy="255"/>
            </a:xfrm>
            <a:custGeom>
              <a:avLst/>
              <a:gdLst>
                <a:gd name="T0" fmla="*/ 56 w 255"/>
                <a:gd name="T1" fmla="*/ 255 h 255"/>
                <a:gd name="T2" fmla="*/ 0 w 255"/>
                <a:gd name="T3" fmla="*/ 198 h 255"/>
                <a:gd name="T4" fmla="*/ 56 w 255"/>
                <a:gd name="T5" fmla="*/ 170 h 255"/>
                <a:gd name="T6" fmla="*/ 0 w 255"/>
                <a:gd name="T7" fmla="*/ 56 h 255"/>
                <a:gd name="T8" fmla="*/ 28 w 255"/>
                <a:gd name="T9" fmla="*/ 0 h 255"/>
                <a:gd name="T10" fmla="*/ 85 w 255"/>
                <a:gd name="T11" fmla="*/ 56 h 255"/>
                <a:gd name="T12" fmla="*/ 170 w 255"/>
                <a:gd name="T13" fmla="*/ 0 h 255"/>
                <a:gd name="T14" fmla="*/ 255 w 255"/>
                <a:gd name="T15" fmla="*/ 113 h 255"/>
                <a:gd name="T16" fmla="*/ 227 w 255"/>
                <a:gd name="T17" fmla="*/ 170 h 255"/>
                <a:gd name="T18" fmla="*/ 170 w 255"/>
                <a:gd name="T19" fmla="*/ 141 h 255"/>
                <a:gd name="T20" fmla="*/ 142 w 255"/>
                <a:gd name="T21" fmla="*/ 198 h 255"/>
                <a:gd name="T22" fmla="*/ 56 w 255"/>
                <a:gd name="T2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255">
                  <a:moveTo>
                    <a:pt x="56" y="255"/>
                  </a:moveTo>
                  <a:lnTo>
                    <a:pt x="0" y="198"/>
                  </a:lnTo>
                  <a:lnTo>
                    <a:pt x="56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85" y="56"/>
                  </a:lnTo>
                  <a:lnTo>
                    <a:pt x="170" y="0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170" y="141"/>
                  </a:lnTo>
                  <a:lnTo>
                    <a:pt x="142" y="198"/>
                  </a:lnTo>
                  <a:lnTo>
                    <a:pt x="56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Freeform 24">
              <a:extLst>
                <a:ext uri="{FF2B5EF4-FFF2-40B4-BE49-F238E27FC236}">
                  <a16:creationId xmlns:a16="http://schemas.microsoft.com/office/drawing/2014/main" id="{DAEC2C4F-0722-4B4F-A231-37D1F4596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429"/>
              <a:ext cx="255" cy="255"/>
            </a:xfrm>
            <a:custGeom>
              <a:avLst/>
              <a:gdLst>
                <a:gd name="T0" fmla="*/ 198 w 255"/>
                <a:gd name="T1" fmla="*/ 57 h 255"/>
                <a:gd name="T2" fmla="*/ 141 w 255"/>
                <a:gd name="T3" fmla="*/ 57 h 255"/>
                <a:gd name="T4" fmla="*/ 141 w 255"/>
                <a:gd name="T5" fmla="*/ 0 h 255"/>
                <a:gd name="T6" fmla="*/ 28 w 255"/>
                <a:gd name="T7" fmla="*/ 85 h 255"/>
                <a:gd name="T8" fmla="*/ 56 w 255"/>
                <a:gd name="T9" fmla="*/ 113 h 255"/>
                <a:gd name="T10" fmla="*/ 0 w 255"/>
                <a:gd name="T11" fmla="*/ 198 h 255"/>
                <a:gd name="T12" fmla="*/ 56 w 255"/>
                <a:gd name="T13" fmla="*/ 255 h 255"/>
                <a:gd name="T14" fmla="*/ 170 w 255"/>
                <a:gd name="T15" fmla="*/ 198 h 255"/>
                <a:gd name="T16" fmla="*/ 198 w 255"/>
                <a:gd name="T17" fmla="*/ 142 h 255"/>
                <a:gd name="T18" fmla="*/ 255 w 255"/>
                <a:gd name="T19" fmla="*/ 85 h 255"/>
                <a:gd name="T20" fmla="*/ 255 w 255"/>
                <a:gd name="T21" fmla="*/ 28 h 255"/>
                <a:gd name="T22" fmla="*/ 198 w 255"/>
                <a:gd name="T23" fmla="*/ 5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255">
                  <a:moveTo>
                    <a:pt x="198" y="57"/>
                  </a:moveTo>
                  <a:lnTo>
                    <a:pt x="141" y="57"/>
                  </a:lnTo>
                  <a:lnTo>
                    <a:pt x="141" y="0"/>
                  </a:lnTo>
                  <a:lnTo>
                    <a:pt x="28" y="85"/>
                  </a:lnTo>
                  <a:lnTo>
                    <a:pt x="56" y="113"/>
                  </a:lnTo>
                  <a:lnTo>
                    <a:pt x="0" y="198"/>
                  </a:lnTo>
                  <a:lnTo>
                    <a:pt x="56" y="255"/>
                  </a:lnTo>
                  <a:lnTo>
                    <a:pt x="170" y="198"/>
                  </a:lnTo>
                  <a:lnTo>
                    <a:pt x="198" y="142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19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Freeform 25">
              <a:extLst>
                <a:ext uri="{FF2B5EF4-FFF2-40B4-BE49-F238E27FC236}">
                  <a16:creationId xmlns:a16="http://schemas.microsoft.com/office/drawing/2014/main" id="{0657893F-FC62-4A6D-96FD-02C61563D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3862"/>
              <a:ext cx="454" cy="567"/>
            </a:xfrm>
            <a:custGeom>
              <a:avLst/>
              <a:gdLst>
                <a:gd name="T0" fmla="*/ 369 w 454"/>
                <a:gd name="T1" fmla="*/ 57 h 567"/>
                <a:gd name="T2" fmla="*/ 255 w 454"/>
                <a:gd name="T3" fmla="*/ 0 h 567"/>
                <a:gd name="T4" fmla="*/ 170 w 454"/>
                <a:gd name="T5" fmla="*/ 57 h 567"/>
                <a:gd name="T6" fmla="*/ 170 w 454"/>
                <a:gd name="T7" fmla="*/ 142 h 567"/>
                <a:gd name="T8" fmla="*/ 113 w 454"/>
                <a:gd name="T9" fmla="*/ 198 h 567"/>
                <a:gd name="T10" fmla="*/ 113 w 454"/>
                <a:gd name="T11" fmla="*/ 255 h 567"/>
                <a:gd name="T12" fmla="*/ 28 w 454"/>
                <a:gd name="T13" fmla="*/ 368 h 567"/>
                <a:gd name="T14" fmla="*/ 0 w 454"/>
                <a:gd name="T15" fmla="*/ 453 h 567"/>
                <a:gd name="T16" fmla="*/ 85 w 454"/>
                <a:gd name="T17" fmla="*/ 482 h 567"/>
                <a:gd name="T18" fmla="*/ 85 w 454"/>
                <a:gd name="T19" fmla="*/ 425 h 567"/>
                <a:gd name="T20" fmla="*/ 170 w 454"/>
                <a:gd name="T21" fmla="*/ 567 h 567"/>
                <a:gd name="T22" fmla="*/ 199 w 454"/>
                <a:gd name="T23" fmla="*/ 539 h 567"/>
                <a:gd name="T24" fmla="*/ 170 w 454"/>
                <a:gd name="T25" fmla="*/ 510 h 567"/>
                <a:gd name="T26" fmla="*/ 170 w 454"/>
                <a:gd name="T27" fmla="*/ 453 h 567"/>
                <a:gd name="T28" fmla="*/ 227 w 454"/>
                <a:gd name="T29" fmla="*/ 453 h 567"/>
                <a:gd name="T30" fmla="*/ 227 w 454"/>
                <a:gd name="T31" fmla="*/ 397 h 567"/>
                <a:gd name="T32" fmla="*/ 284 w 454"/>
                <a:gd name="T33" fmla="*/ 397 h 567"/>
                <a:gd name="T34" fmla="*/ 369 w 454"/>
                <a:gd name="T35" fmla="*/ 453 h 567"/>
                <a:gd name="T36" fmla="*/ 397 w 454"/>
                <a:gd name="T37" fmla="*/ 425 h 567"/>
                <a:gd name="T38" fmla="*/ 369 w 454"/>
                <a:gd name="T39" fmla="*/ 368 h 567"/>
                <a:gd name="T40" fmla="*/ 454 w 454"/>
                <a:gd name="T41" fmla="*/ 397 h 567"/>
                <a:gd name="T42" fmla="*/ 454 w 454"/>
                <a:gd name="T43" fmla="*/ 340 h 567"/>
                <a:gd name="T44" fmla="*/ 425 w 454"/>
                <a:gd name="T45" fmla="*/ 283 h 567"/>
                <a:gd name="T46" fmla="*/ 397 w 454"/>
                <a:gd name="T47" fmla="*/ 312 h 567"/>
                <a:gd name="T48" fmla="*/ 369 w 454"/>
                <a:gd name="T49" fmla="*/ 255 h 567"/>
                <a:gd name="T50" fmla="*/ 312 w 454"/>
                <a:gd name="T51" fmla="*/ 255 h 567"/>
                <a:gd name="T52" fmla="*/ 312 w 454"/>
                <a:gd name="T53" fmla="*/ 227 h 567"/>
                <a:gd name="T54" fmla="*/ 397 w 454"/>
                <a:gd name="T55" fmla="*/ 227 h 567"/>
                <a:gd name="T56" fmla="*/ 454 w 454"/>
                <a:gd name="T57" fmla="*/ 170 h 567"/>
                <a:gd name="T58" fmla="*/ 425 w 454"/>
                <a:gd name="T59" fmla="*/ 113 h 567"/>
                <a:gd name="T60" fmla="*/ 397 w 454"/>
                <a:gd name="T61" fmla="*/ 113 h 567"/>
                <a:gd name="T62" fmla="*/ 397 w 454"/>
                <a:gd name="T63" fmla="*/ 57 h 567"/>
                <a:gd name="T64" fmla="*/ 369 w 454"/>
                <a:gd name="T65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67">
                  <a:moveTo>
                    <a:pt x="369" y="57"/>
                  </a:moveTo>
                  <a:lnTo>
                    <a:pt x="255" y="0"/>
                  </a:lnTo>
                  <a:lnTo>
                    <a:pt x="170" y="57"/>
                  </a:lnTo>
                  <a:lnTo>
                    <a:pt x="170" y="142"/>
                  </a:lnTo>
                  <a:lnTo>
                    <a:pt x="113" y="198"/>
                  </a:lnTo>
                  <a:lnTo>
                    <a:pt x="113" y="255"/>
                  </a:lnTo>
                  <a:lnTo>
                    <a:pt x="28" y="368"/>
                  </a:lnTo>
                  <a:lnTo>
                    <a:pt x="0" y="453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369" y="453"/>
                  </a:lnTo>
                  <a:lnTo>
                    <a:pt x="397" y="425"/>
                  </a:lnTo>
                  <a:lnTo>
                    <a:pt x="369" y="368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425" y="283"/>
                  </a:lnTo>
                  <a:lnTo>
                    <a:pt x="397" y="312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54" y="170"/>
                  </a:lnTo>
                  <a:lnTo>
                    <a:pt x="425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69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Freeform 26">
              <a:extLst>
                <a:ext uri="{FF2B5EF4-FFF2-40B4-BE49-F238E27FC236}">
                  <a16:creationId xmlns:a16="http://schemas.microsoft.com/office/drawing/2014/main" id="{E985CDC2-224B-452B-9F16-34552A6F0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3096"/>
              <a:ext cx="737" cy="851"/>
            </a:xfrm>
            <a:custGeom>
              <a:avLst/>
              <a:gdLst>
                <a:gd name="T0" fmla="*/ 482 w 737"/>
                <a:gd name="T1" fmla="*/ 823 h 851"/>
                <a:gd name="T2" fmla="*/ 454 w 737"/>
                <a:gd name="T3" fmla="*/ 823 h 851"/>
                <a:gd name="T4" fmla="*/ 454 w 737"/>
                <a:gd name="T5" fmla="*/ 738 h 851"/>
                <a:gd name="T6" fmla="*/ 539 w 737"/>
                <a:gd name="T7" fmla="*/ 681 h 851"/>
                <a:gd name="T8" fmla="*/ 539 w 737"/>
                <a:gd name="T9" fmla="*/ 539 h 851"/>
                <a:gd name="T10" fmla="*/ 482 w 737"/>
                <a:gd name="T11" fmla="*/ 511 h 851"/>
                <a:gd name="T12" fmla="*/ 425 w 737"/>
                <a:gd name="T13" fmla="*/ 454 h 851"/>
                <a:gd name="T14" fmla="*/ 425 w 737"/>
                <a:gd name="T15" fmla="*/ 397 h 851"/>
                <a:gd name="T16" fmla="*/ 255 w 737"/>
                <a:gd name="T17" fmla="*/ 341 h 851"/>
                <a:gd name="T18" fmla="*/ 142 w 737"/>
                <a:gd name="T19" fmla="*/ 369 h 851"/>
                <a:gd name="T20" fmla="*/ 142 w 737"/>
                <a:gd name="T21" fmla="*/ 312 h 851"/>
                <a:gd name="T22" fmla="*/ 85 w 737"/>
                <a:gd name="T23" fmla="*/ 284 h 851"/>
                <a:gd name="T24" fmla="*/ 85 w 737"/>
                <a:gd name="T25" fmla="*/ 227 h 851"/>
                <a:gd name="T26" fmla="*/ 0 w 737"/>
                <a:gd name="T27" fmla="*/ 199 h 851"/>
                <a:gd name="T28" fmla="*/ 0 w 737"/>
                <a:gd name="T29" fmla="*/ 142 h 851"/>
                <a:gd name="T30" fmla="*/ 85 w 737"/>
                <a:gd name="T31" fmla="*/ 142 h 851"/>
                <a:gd name="T32" fmla="*/ 85 w 737"/>
                <a:gd name="T33" fmla="*/ 86 h 851"/>
                <a:gd name="T34" fmla="*/ 0 w 737"/>
                <a:gd name="T35" fmla="*/ 57 h 851"/>
                <a:gd name="T36" fmla="*/ 57 w 737"/>
                <a:gd name="T37" fmla="*/ 0 h 851"/>
                <a:gd name="T38" fmla="*/ 227 w 737"/>
                <a:gd name="T39" fmla="*/ 29 h 851"/>
                <a:gd name="T40" fmla="*/ 227 w 737"/>
                <a:gd name="T41" fmla="*/ 171 h 851"/>
                <a:gd name="T42" fmla="*/ 312 w 737"/>
                <a:gd name="T43" fmla="*/ 171 h 851"/>
                <a:gd name="T44" fmla="*/ 397 w 737"/>
                <a:gd name="T45" fmla="*/ 227 h 851"/>
                <a:gd name="T46" fmla="*/ 369 w 737"/>
                <a:gd name="T47" fmla="*/ 256 h 851"/>
                <a:gd name="T48" fmla="*/ 312 w 737"/>
                <a:gd name="T49" fmla="*/ 256 h 851"/>
                <a:gd name="T50" fmla="*/ 284 w 737"/>
                <a:gd name="T51" fmla="*/ 284 h 851"/>
                <a:gd name="T52" fmla="*/ 425 w 737"/>
                <a:gd name="T53" fmla="*/ 341 h 851"/>
                <a:gd name="T54" fmla="*/ 454 w 737"/>
                <a:gd name="T55" fmla="*/ 312 h 851"/>
                <a:gd name="T56" fmla="*/ 482 w 737"/>
                <a:gd name="T57" fmla="*/ 312 h 851"/>
                <a:gd name="T58" fmla="*/ 510 w 737"/>
                <a:gd name="T59" fmla="*/ 369 h 851"/>
                <a:gd name="T60" fmla="*/ 539 w 737"/>
                <a:gd name="T61" fmla="*/ 369 h 851"/>
                <a:gd name="T62" fmla="*/ 567 w 737"/>
                <a:gd name="T63" fmla="*/ 397 h 851"/>
                <a:gd name="T64" fmla="*/ 567 w 737"/>
                <a:gd name="T65" fmla="*/ 426 h 851"/>
                <a:gd name="T66" fmla="*/ 624 w 737"/>
                <a:gd name="T67" fmla="*/ 454 h 851"/>
                <a:gd name="T68" fmla="*/ 737 w 737"/>
                <a:gd name="T69" fmla="*/ 426 h 851"/>
                <a:gd name="T70" fmla="*/ 709 w 737"/>
                <a:gd name="T71" fmla="*/ 482 h 851"/>
                <a:gd name="T72" fmla="*/ 680 w 737"/>
                <a:gd name="T73" fmla="*/ 511 h 851"/>
                <a:gd name="T74" fmla="*/ 709 w 737"/>
                <a:gd name="T75" fmla="*/ 567 h 851"/>
                <a:gd name="T76" fmla="*/ 709 w 737"/>
                <a:gd name="T77" fmla="*/ 624 h 851"/>
                <a:gd name="T78" fmla="*/ 680 w 737"/>
                <a:gd name="T79" fmla="*/ 653 h 851"/>
                <a:gd name="T80" fmla="*/ 709 w 737"/>
                <a:gd name="T81" fmla="*/ 738 h 851"/>
                <a:gd name="T82" fmla="*/ 737 w 737"/>
                <a:gd name="T83" fmla="*/ 766 h 851"/>
                <a:gd name="T84" fmla="*/ 567 w 737"/>
                <a:gd name="T85" fmla="*/ 823 h 851"/>
                <a:gd name="T86" fmla="*/ 567 w 737"/>
                <a:gd name="T87" fmla="*/ 851 h 851"/>
                <a:gd name="T88" fmla="*/ 539 w 737"/>
                <a:gd name="T89" fmla="*/ 851 h 851"/>
                <a:gd name="T90" fmla="*/ 539 w 737"/>
                <a:gd name="T91" fmla="*/ 794 h 851"/>
                <a:gd name="T92" fmla="*/ 482 w 737"/>
                <a:gd name="T93" fmla="*/ 82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" h="851">
                  <a:moveTo>
                    <a:pt x="482" y="823"/>
                  </a:moveTo>
                  <a:lnTo>
                    <a:pt x="454" y="823"/>
                  </a:lnTo>
                  <a:lnTo>
                    <a:pt x="454" y="738"/>
                  </a:lnTo>
                  <a:lnTo>
                    <a:pt x="539" y="681"/>
                  </a:lnTo>
                  <a:lnTo>
                    <a:pt x="539" y="539"/>
                  </a:lnTo>
                  <a:lnTo>
                    <a:pt x="482" y="511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255" y="341"/>
                  </a:lnTo>
                  <a:lnTo>
                    <a:pt x="142" y="369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0" y="199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85" y="86"/>
                  </a:lnTo>
                  <a:lnTo>
                    <a:pt x="0" y="57"/>
                  </a:lnTo>
                  <a:lnTo>
                    <a:pt x="57" y="0"/>
                  </a:lnTo>
                  <a:lnTo>
                    <a:pt x="227" y="29"/>
                  </a:lnTo>
                  <a:lnTo>
                    <a:pt x="227" y="171"/>
                  </a:lnTo>
                  <a:lnTo>
                    <a:pt x="312" y="171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56"/>
                  </a:lnTo>
                  <a:lnTo>
                    <a:pt x="284" y="284"/>
                  </a:lnTo>
                  <a:lnTo>
                    <a:pt x="425" y="341"/>
                  </a:lnTo>
                  <a:lnTo>
                    <a:pt x="454" y="312"/>
                  </a:lnTo>
                  <a:lnTo>
                    <a:pt x="482" y="312"/>
                  </a:lnTo>
                  <a:lnTo>
                    <a:pt x="510" y="369"/>
                  </a:lnTo>
                  <a:lnTo>
                    <a:pt x="539" y="369"/>
                  </a:lnTo>
                  <a:lnTo>
                    <a:pt x="567" y="397"/>
                  </a:lnTo>
                  <a:lnTo>
                    <a:pt x="567" y="426"/>
                  </a:lnTo>
                  <a:lnTo>
                    <a:pt x="624" y="454"/>
                  </a:lnTo>
                  <a:lnTo>
                    <a:pt x="737" y="426"/>
                  </a:lnTo>
                  <a:lnTo>
                    <a:pt x="709" y="482"/>
                  </a:lnTo>
                  <a:lnTo>
                    <a:pt x="680" y="511"/>
                  </a:lnTo>
                  <a:lnTo>
                    <a:pt x="709" y="567"/>
                  </a:lnTo>
                  <a:lnTo>
                    <a:pt x="709" y="624"/>
                  </a:lnTo>
                  <a:lnTo>
                    <a:pt x="680" y="653"/>
                  </a:lnTo>
                  <a:lnTo>
                    <a:pt x="709" y="738"/>
                  </a:lnTo>
                  <a:lnTo>
                    <a:pt x="737" y="766"/>
                  </a:lnTo>
                  <a:lnTo>
                    <a:pt x="567" y="823"/>
                  </a:lnTo>
                  <a:lnTo>
                    <a:pt x="567" y="851"/>
                  </a:lnTo>
                  <a:lnTo>
                    <a:pt x="539" y="851"/>
                  </a:lnTo>
                  <a:lnTo>
                    <a:pt x="539" y="794"/>
                  </a:lnTo>
                  <a:lnTo>
                    <a:pt x="482" y="8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Freeform 27">
              <a:extLst>
                <a:ext uri="{FF2B5EF4-FFF2-40B4-BE49-F238E27FC236}">
                  <a16:creationId xmlns:a16="http://schemas.microsoft.com/office/drawing/2014/main" id="{3DF9D92C-4BAC-4735-A8D1-35F1CEAAA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3068"/>
              <a:ext cx="708" cy="482"/>
            </a:xfrm>
            <a:custGeom>
              <a:avLst/>
              <a:gdLst>
                <a:gd name="T0" fmla="*/ 453 w 708"/>
                <a:gd name="T1" fmla="*/ 454 h 482"/>
                <a:gd name="T2" fmla="*/ 340 w 708"/>
                <a:gd name="T3" fmla="*/ 482 h 482"/>
                <a:gd name="T4" fmla="*/ 283 w 708"/>
                <a:gd name="T5" fmla="*/ 454 h 482"/>
                <a:gd name="T6" fmla="*/ 283 w 708"/>
                <a:gd name="T7" fmla="*/ 425 h 482"/>
                <a:gd name="T8" fmla="*/ 255 w 708"/>
                <a:gd name="T9" fmla="*/ 397 h 482"/>
                <a:gd name="T10" fmla="*/ 226 w 708"/>
                <a:gd name="T11" fmla="*/ 397 h 482"/>
                <a:gd name="T12" fmla="*/ 198 w 708"/>
                <a:gd name="T13" fmla="*/ 340 h 482"/>
                <a:gd name="T14" fmla="*/ 170 w 708"/>
                <a:gd name="T15" fmla="*/ 340 h 482"/>
                <a:gd name="T16" fmla="*/ 141 w 708"/>
                <a:gd name="T17" fmla="*/ 369 h 482"/>
                <a:gd name="T18" fmla="*/ 0 w 708"/>
                <a:gd name="T19" fmla="*/ 312 h 482"/>
                <a:gd name="T20" fmla="*/ 28 w 708"/>
                <a:gd name="T21" fmla="*/ 284 h 482"/>
                <a:gd name="T22" fmla="*/ 85 w 708"/>
                <a:gd name="T23" fmla="*/ 284 h 482"/>
                <a:gd name="T24" fmla="*/ 113 w 708"/>
                <a:gd name="T25" fmla="*/ 255 h 482"/>
                <a:gd name="T26" fmla="*/ 141 w 708"/>
                <a:gd name="T27" fmla="*/ 227 h 482"/>
                <a:gd name="T28" fmla="*/ 56 w 708"/>
                <a:gd name="T29" fmla="*/ 142 h 482"/>
                <a:gd name="T30" fmla="*/ 113 w 708"/>
                <a:gd name="T31" fmla="*/ 85 h 482"/>
                <a:gd name="T32" fmla="*/ 198 w 708"/>
                <a:gd name="T33" fmla="*/ 57 h 482"/>
                <a:gd name="T34" fmla="*/ 283 w 708"/>
                <a:gd name="T35" fmla="*/ 142 h 482"/>
                <a:gd name="T36" fmla="*/ 283 w 708"/>
                <a:gd name="T37" fmla="*/ 57 h 482"/>
                <a:gd name="T38" fmla="*/ 311 w 708"/>
                <a:gd name="T39" fmla="*/ 28 h 482"/>
                <a:gd name="T40" fmla="*/ 453 w 708"/>
                <a:gd name="T41" fmla="*/ 28 h 482"/>
                <a:gd name="T42" fmla="*/ 481 w 708"/>
                <a:gd name="T43" fmla="*/ 0 h 482"/>
                <a:gd name="T44" fmla="*/ 567 w 708"/>
                <a:gd name="T45" fmla="*/ 57 h 482"/>
                <a:gd name="T46" fmla="*/ 538 w 708"/>
                <a:gd name="T47" fmla="*/ 85 h 482"/>
                <a:gd name="T48" fmla="*/ 538 w 708"/>
                <a:gd name="T49" fmla="*/ 142 h 482"/>
                <a:gd name="T50" fmla="*/ 595 w 708"/>
                <a:gd name="T51" fmla="*/ 170 h 482"/>
                <a:gd name="T52" fmla="*/ 652 w 708"/>
                <a:gd name="T53" fmla="*/ 170 h 482"/>
                <a:gd name="T54" fmla="*/ 708 w 708"/>
                <a:gd name="T55" fmla="*/ 312 h 482"/>
                <a:gd name="T56" fmla="*/ 680 w 708"/>
                <a:gd name="T57" fmla="*/ 369 h 482"/>
                <a:gd name="T58" fmla="*/ 623 w 708"/>
                <a:gd name="T59" fmla="*/ 369 h 482"/>
                <a:gd name="T60" fmla="*/ 538 w 708"/>
                <a:gd name="T61" fmla="*/ 312 h 482"/>
                <a:gd name="T62" fmla="*/ 510 w 708"/>
                <a:gd name="T63" fmla="*/ 369 h 482"/>
                <a:gd name="T64" fmla="*/ 481 w 708"/>
                <a:gd name="T65" fmla="*/ 369 h 482"/>
                <a:gd name="T66" fmla="*/ 453 w 708"/>
                <a:gd name="T67" fmla="*/ 45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8" h="482">
                  <a:moveTo>
                    <a:pt x="453" y="454"/>
                  </a:moveTo>
                  <a:lnTo>
                    <a:pt x="340" y="482"/>
                  </a:lnTo>
                  <a:lnTo>
                    <a:pt x="283" y="454"/>
                  </a:lnTo>
                  <a:lnTo>
                    <a:pt x="283" y="425"/>
                  </a:lnTo>
                  <a:lnTo>
                    <a:pt x="255" y="397"/>
                  </a:lnTo>
                  <a:lnTo>
                    <a:pt x="226" y="397"/>
                  </a:lnTo>
                  <a:lnTo>
                    <a:pt x="198" y="340"/>
                  </a:lnTo>
                  <a:lnTo>
                    <a:pt x="170" y="340"/>
                  </a:lnTo>
                  <a:lnTo>
                    <a:pt x="141" y="369"/>
                  </a:lnTo>
                  <a:lnTo>
                    <a:pt x="0" y="312"/>
                  </a:lnTo>
                  <a:lnTo>
                    <a:pt x="28" y="284"/>
                  </a:lnTo>
                  <a:lnTo>
                    <a:pt x="85" y="284"/>
                  </a:lnTo>
                  <a:lnTo>
                    <a:pt x="113" y="255"/>
                  </a:lnTo>
                  <a:lnTo>
                    <a:pt x="141" y="227"/>
                  </a:lnTo>
                  <a:lnTo>
                    <a:pt x="56" y="142"/>
                  </a:lnTo>
                  <a:lnTo>
                    <a:pt x="113" y="85"/>
                  </a:lnTo>
                  <a:lnTo>
                    <a:pt x="198" y="57"/>
                  </a:lnTo>
                  <a:lnTo>
                    <a:pt x="283" y="142"/>
                  </a:lnTo>
                  <a:lnTo>
                    <a:pt x="283" y="57"/>
                  </a:lnTo>
                  <a:lnTo>
                    <a:pt x="311" y="28"/>
                  </a:lnTo>
                  <a:lnTo>
                    <a:pt x="453" y="28"/>
                  </a:lnTo>
                  <a:lnTo>
                    <a:pt x="481" y="0"/>
                  </a:lnTo>
                  <a:lnTo>
                    <a:pt x="567" y="57"/>
                  </a:lnTo>
                  <a:lnTo>
                    <a:pt x="538" y="85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52" y="170"/>
                  </a:lnTo>
                  <a:lnTo>
                    <a:pt x="708" y="312"/>
                  </a:lnTo>
                  <a:lnTo>
                    <a:pt x="680" y="369"/>
                  </a:lnTo>
                  <a:lnTo>
                    <a:pt x="623" y="369"/>
                  </a:lnTo>
                  <a:lnTo>
                    <a:pt x="538" y="312"/>
                  </a:lnTo>
                  <a:lnTo>
                    <a:pt x="510" y="369"/>
                  </a:lnTo>
                  <a:lnTo>
                    <a:pt x="481" y="369"/>
                  </a:lnTo>
                  <a:lnTo>
                    <a:pt x="453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Freeform 28">
              <a:extLst>
                <a:ext uri="{FF2B5EF4-FFF2-40B4-BE49-F238E27FC236}">
                  <a16:creationId xmlns:a16="http://schemas.microsoft.com/office/drawing/2014/main" id="{CC589A89-60D6-4D89-8ED8-249B98111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777"/>
              <a:ext cx="680" cy="822"/>
            </a:xfrm>
            <a:custGeom>
              <a:avLst/>
              <a:gdLst>
                <a:gd name="T0" fmla="*/ 312 w 680"/>
                <a:gd name="T1" fmla="*/ 57 h 822"/>
                <a:gd name="T2" fmla="*/ 397 w 680"/>
                <a:gd name="T3" fmla="*/ 57 h 822"/>
                <a:gd name="T4" fmla="*/ 454 w 680"/>
                <a:gd name="T5" fmla="*/ 113 h 822"/>
                <a:gd name="T6" fmla="*/ 482 w 680"/>
                <a:gd name="T7" fmla="*/ 85 h 822"/>
                <a:gd name="T8" fmla="*/ 482 w 680"/>
                <a:gd name="T9" fmla="*/ 57 h 822"/>
                <a:gd name="T10" fmla="*/ 539 w 680"/>
                <a:gd name="T11" fmla="*/ 57 h 822"/>
                <a:gd name="T12" fmla="*/ 539 w 680"/>
                <a:gd name="T13" fmla="*/ 0 h 822"/>
                <a:gd name="T14" fmla="*/ 595 w 680"/>
                <a:gd name="T15" fmla="*/ 0 h 822"/>
                <a:gd name="T16" fmla="*/ 595 w 680"/>
                <a:gd name="T17" fmla="*/ 57 h 822"/>
                <a:gd name="T18" fmla="*/ 624 w 680"/>
                <a:gd name="T19" fmla="*/ 85 h 822"/>
                <a:gd name="T20" fmla="*/ 624 w 680"/>
                <a:gd name="T21" fmla="*/ 113 h 822"/>
                <a:gd name="T22" fmla="*/ 680 w 680"/>
                <a:gd name="T23" fmla="*/ 142 h 822"/>
                <a:gd name="T24" fmla="*/ 680 w 680"/>
                <a:gd name="T25" fmla="*/ 227 h 822"/>
                <a:gd name="T26" fmla="*/ 652 w 680"/>
                <a:gd name="T27" fmla="*/ 255 h 822"/>
                <a:gd name="T28" fmla="*/ 652 w 680"/>
                <a:gd name="T29" fmla="*/ 368 h 822"/>
                <a:gd name="T30" fmla="*/ 567 w 680"/>
                <a:gd name="T31" fmla="*/ 368 h 822"/>
                <a:gd name="T32" fmla="*/ 312 w 680"/>
                <a:gd name="T33" fmla="*/ 538 h 822"/>
                <a:gd name="T34" fmla="*/ 283 w 680"/>
                <a:gd name="T35" fmla="*/ 652 h 822"/>
                <a:gd name="T36" fmla="*/ 312 w 680"/>
                <a:gd name="T37" fmla="*/ 652 h 822"/>
                <a:gd name="T38" fmla="*/ 340 w 680"/>
                <a:gd name="T39" fmla="*/ 680 h 822"/>
                <a:gd name="T40" fmla="*/ 312 w 680"/>
                <a:gd name="T41" fmla="*/ 737 h 822"/>
                <a:gd name="T42" fmla="*/ 397 w 680"/>
                <a:gd name="T43" fmla="*/ 794 h 822"/>
                <a:gd name="T44" fmla="*/ 368 w 680"/>
                <a:gd name="T45" fmla="*/ 822 h 822"/>
                <a:gd name="T46" fmla="*/ 312 w 680"/>
                <a:gd name="T47" fmla="*/ 765 h 822"/>
                <a:gd name="T48" fmla="*/ 283 w 680"/>
                <a:gd name="T49" fmla="*/ 822 h 822"/>
                <a:gd name="T50" fmla="*/ 227 w 680"/>
                <a:gd name="T51" fmla="*/ 765 h 822"/>
                <a:gd name="T52" fmla="*/ 198 w 680"/>
                <a:gd name="T53" fmla="*/ 794 h 822"/>
                <a:gd name="T54" fmla="*/ 170 w 680"/>
                <a:gd name="T55" fmla="*/ 709 h 822"/>
                <a:gd name="T56" fmla="*/ 227 w 680"/>
                <a:gd name="T57" fmla="*/ 709 h 822"/>
                <a:gd name="T58" fmla="*/ 255 w 680"/>
                <a:gd name="T59" fmla="*/ 680 h 822"/>
                <a:gd name="T60" fmla="*/ 198 w 680"/>
                <a:gd name="T61" fmla="*/ 624 h 822"/>
                <a:gd name="T62" fmla="*/ 255 w 680"/>
                <a:gd name="T63" fmla="*/ 595 h 822"/>
                <a:gd name="T64" fmla="*/ 142 w 680"/>
                <a:gd name="T65" fmla="*/ 595 h 822"/>
                <a:gd name="T66" fmla="*/ 170 w 680"/>
                <a:gd name="T67" fmla="*/ 538 h 822"/>
                <a:gd name="T68" fmla="*/ 142 w 680"/>
                <a:gd name="T69" fmla="*/ 482 h 822"/>
                <a:gd name="T70" fmla="*/ 142 w 680"/>
                <a:gd name="T71" fmla="*/ 425 h 822"/>
                <a:gd name="T72" fmla="*/ 113 w 680"/>
                <a:gd name="T73" fmla="*/ 368 h 822"/>
                <a:gd name="T74" fmla="*/ 85 w 680"/>
                <a:gd name="T75" fmla="*/ 397 h 822"/>
                <a:gd name="T76" fmla="*/ 57 w 680"/>
                <a:gd name="T77" fmla="*/ 340 h 822"/>
                <a:gd name="T78" fmla="*/ 0 w 680"/>
                <a:gd name="T79" fmla="*/ 340 h 822"/>
                <a:gd name="T80" fmla="*/ 0 w 680"/>
                <a:gd name="T81" fmla="*/ 312 h 822"/>
                <a:gd name="T82" fmla="*/ 85 w 680"/>
                <a:gd name="T83" fmla="*/ 312 h 822"/>
                <a:gd name="T84" fmla="*/ 142 w 680"/>
                <a:gd name="T85" fmla="*/ 255 h 822"/>
                <a:gd name="T86" fmla="*/ 113 w 680"/>
                <a:gd name="T87" fmla="*/ 198 h 822"/>
                <a:gd name="T88" fmla="*/ 85 w 680"/>
                <a:gd name="T89" fmla="*/ 198 h 822"/>
                <a:gd name="T90" fmla="*/ 85 w 680"/>
                <a:gd name="T91" fmla="*/ 142 h 822"/>
                <a:gd name="T92" fmla="*/ 142 w 680"/>
                <a:gd name="T93" fmla="*/ 113 h 822"/>
                <a:gd name="T94" fmla="*/ 142 w 680"/>
                <a:gd name="T95" fmla="*/ 170 h 822"/>
                <a:gd name="T96" fmla="*/ 170 w 680"/>
                <a:gd name="T97" fmla="*/ 170 h 822"/>
                <a:gd name="T98" fmla="*/ 170 w 680"/>
                <a:gd name="T99" fmla="*/ 142 h 822"/>
                <a:gd name="T100" fmla="*/ 340 w 680"/>
                <a:gd name="T101" fmla="*/ 85 h 822"/>
                <a:gd name="T102" fmla="*/ 312 w 680"/>
                <a:gd name="T103" fmla="*/ 5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0" h="822">
                  <a:moveTo>
                    <a:pt x="312" y="57"/>
                  </a:moveTo>
                  <a:lnTo>
                    <a:pt x="397" y="57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9" y="57"/>
                  </a:lnTo>
                  <a:lnTo>
                    <a:pt x="539" y="0"/>
                  </a:lnTo>
                  <a:lnTo>
                    <a:pt x="595" y="0"/>
                  </a:lnTo>
                  <a:lnTo>
                    <a:pt x="595" y="57"/>
                  </a:lnTo>
                  <a:lnTo>
                    <a:pt x="624" y="85"/>
                  </a:lnTo>
                  <a:lnTo>
                    <a:pt x="624" y="113"/>
                  </a:lnTo>
                  <a:lnTo>
                    <a:pt x="680" y="142"/>
                  </a:lnTo>
                  <a:lnTo>
                    <a:pt x="680" y="227"/>
                  </a:lnTo>
                  <a:lnTo>
                    <a:pt x="652" y="255"/>
                  </a:lnTo>
                  <a:lnTo>
                    <a:pt x="652" y="368"/>
                  </a:lnTo>
                  <a:lnTo>
                    <a:pt x="567" y="368"/>
                  </a:lnTo>
                  <a:lnTo>
                    <a:pt x="312" y="538"/>
                  </a:lnTo>
                  <a:lnTo>
                    <a:pt x="283" y="652"/>
                  </a:lnTo>
                  <a:lnTo>
                    <a:pt x="312" y="652"/>
                  </a:lnTo>
                  <a:lnTo>
                    <a:pt x="340" y="680"/>
                  </a:lnTo>
                  <a:lnTo>
                    <a:pt x="312" y="737"/>
                  </a:lnTo>
                  <a:lnTo>
                    <a:pt x="397" y="794"/>
                  </a:lnTo>
                  <a:lnTo>
                    <a:pt x="368" y="822"/>
                  </a:lnTo>
                  <a:lnTo>
                    <a:pt x="312" y="765"/>
                  </a:lnTo>
                  <a:lnTo>
                    <a:pt x="283" y="822"/>
                  </a:lnTo>
                  <a:lnTo>
                    <a:pt x="227" y="765"/>
                  </a:lnTo>
                  <a:lnTo>
                    <a:pt x="198" y="79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255" y="595"/>
                  </a:lnTo>
                  <a:lnTo>
                    <a:pt x="142" y="595"/>
                  </a:lnTo>
                  <a:lnTo>
                    <a:pt x="170" y="538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42" y="255"/>
                  </a:lnTo>
                  <a:lnTo>
                    <a:pt x="113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170" y="142"/>
                  </a:lnTo>
                  <a:lnTo>
                    <a:pt x="340" y="85"/>
                  </a:lnTo>
                  <a:lnTo>
                    <a:pt x="312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Freeform 29">
              <a:extLst>
                <a:ext uri="{FF2B5EF4-FFF2-40B4-BE49-F238E27FC236}">
                  <a16:creationId xmlns:a16="http://schemas.microsoft.com/office/drawing/2014/main" id="{2F5BF455-24F8-4EC7-A23E-2EF4D21AA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4429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56 w 85"/>
                <a:gd name="T3" fmla="*/ 28 h 142"/>
                <a:gd name="T4" fmla="*/ 0 w 85"/>
                <a:gd name="T5" fmla="*/ 28 h 142"/>
                <a:gd name="T6" fmla="*/ 0 w 85"/>
                <a:gd name="T7" fmla="*/ 85 h 142"/>
                <a:gd name="T8" fmla="*/ 28 w 85"/>
                <a:gd name="T9" fmla="*/ 57 h 142"/>
                <a:gd name="T10" fmla="*/ 56 w 85"/>
                <a:gd name="T11" fmla="*/ 142 h 142"/>
                <a:gd name="T12" fmla="*/ 85 w 85"/>
                <a:gd name="T13" fmla="*/ 113 h 142"/>
                <a:gd name="T14" fmla="*/ 85 w 85"/>
                <a:gd name="T15" fmla="*/ 57 h 142"/>
                <a:gd name="T16" fmla="*/ 85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56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56" y="142"/>
                  </a:lnTo>
                  <a:lnTo>
                    <a:pt x="85" y="113"/>
                  </a:lnTo>
                  <a:lnTo>
                    <a:pt x="85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Freeform 30">
              <a:extLst>
                <a:ext uri="{FF2B5EF4-FFF2-40B4-BE49-F238E27FC236}">
                  <a16:creationId xmlns:a16="http://schemas.microsoft.com/office/drawing/2014/main" id="{B6849A8B-6E79-4A0F-8FE1-F68B2221D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2898"/>
              <a:ext cx="1616" cy="1956"/>
            </a:xfrm>
            <a:custGeom>
              <a:avLst/>
              <a:gdLst>
                <a:gd name="T0" fmla="*/ 397 w 1616"/>
                <a:gd name="T1" fmla="*/ 1106 h 1956"/>
                <a:gd name="T2" fmla="*/ 341 w 1616"/>
                <a:gd name="T3" fmla="*/ 964 h 1956"/>
                <a:gd name="T4" fmla="*/ 256 w 1616"/>
                <a:gd name="T5" fmla="*/ 879 h 1956"/>
                <a:gd name="T6" fmla="*/ 199 w 1616"/>
                <a:gd name="T7" fmla="*/ 964 h 1956"/>
                <a:gd name="T8" fmla="*/ 29 w 1616"/>
                <a:gd name="T9" fmla="*/ 936 h 1956"/>
                <a:gd name="T10" fmla="*/ 29 w 1616"/>
                <a:gd name="T11" fmla="*/ 765 h 1956"/>
                <a:gd name="T12" fmla="*/ 57 w 1616"/>
                <a:gd name="T13" fmla="*/ 624 h 1956"/>
                <a:gd name="T14" fmla="*/ 142 w 1616"/>
                <a:gd name="T15" fmla="*/ 482 h 1956"/>
                <a:gd name="T16" fmla="*/ 284 w 1616"/>
                <a:gd name="T17" fmla="*/ 539 h 1956"/>
                <a:gd name="T18" fmla="*/ 312 w 1616"/>
                <a:gd name="T19" fmla="*/ 340 h 1956"/>
                <a:gd name="T20" fmla="*/ 454 w 1616"/>
                <a:gd name="T21" fmla="*/ 142 h 1956"/>
                <a:gd name="T22" fmla="*/ 511 w 1616"/>
                <a:gd name="T23" fmla="*/ 340 h 1956"/>
                <a:gd name="T24" fmla="*/ 681 w 1616"/>
                <a:gd name="T25" fmla="*/ 312 h 1956"/>
                <a:gd name="T26" fmla="*/ 908 w 1616"/>
                <a:gd name="T27" fmla="*/ 255 h 1956"/>
                <a:gd name="T28" fmla="*/ 1078 w 1616"/>
                <a:gd name="T29" fmla="*/ 142 h 1956"/>
                <a:gd name="T30" fmla="*/ 1305 w 1616"/>
                <a:gd name="T31" fmla="*/ 85 h 1956"/>
                <a:gd name="T32" fmla="*/ 1446 w 1616"/>
                <a:gd name="T33" fmla="*/ 113 h 1956"/>
                <a:gd name="T34" fmla="*/ 1446 w 1616"/>
                <a:gd name="T35" fmla="*/ 170 h 1956"/>
                <a:gd name="T36" fmla="*/ 1248 w 1616"/>
                <a:gd name="T37" fmla="*/ 312 h 1956"/>
                <a:gd name="T38" fmla="*/ 1361 w 1616"/>
                <a:gd name="T39" fmla="*/ 510 h 1956"/>
                <a:gd name="T40" fmla="*/ 1475 w 1616"/>
                <a:gd name="T41" fmla="*/ 482 h 1956"/>
                <a:gd name="T42" fmla="*/ 1616 w 1616"/>
                <a:gd name="T43" fmla="*/ 595 h 1956"/>
                <a:gd name="T44" fmla="*/ 1560 w 1616"/>
                <a:gd name="T45" fmla="*/ 794 h 1956"/>
                <a:gd name="T46" fmla="*/ 1475 w 1616"/>
                <a:gd name="T47" fmla="*/ 652 h 1956"/>
                <a:gd name="T48" fmla="*/ 1390 w 1616"/>
                <a:gd name="T49" fmla="*/ 737 h 1956"/>
                <a:gd name="T50" fmla="*/ 1418 w 1616"/>
                <a:gd name="T51" fmla="*/ 822 h 1956"/>
                <a:gd name="T52" fmla="*/ 1248 w 1616"/>
                <a:gd name="T53" fmla="*/ 765 h 1956"/>
                <a:gd name="T54" fmla="*/ 1078 w 1616"/>
                <a:gd name="T55" fmla="*/ 794 h 1956"/>
                <a:gd name="T56" fmla="*/ 1021 w 1616"/>
                <a:gd name="T57" fmla="*/ 1049 h 1956"/>
                <a:gd name="T58" fmla="*/ 1049 w 1616"/>
                <a:gd name="T59" fmla="*/ 1191 h 1956"/>
                <a:gd name="T60" fmla="*/ 1078 w 1616"/>
                <a:gd name="T61" fmla="*/ 1134 h 1956"/>
                <a:gd name="T62" fmla="*/ 1305 w 1616"/>
                <a:gd name="T63" fmla="*/ 1361 h 1956"/>
                <a:gd name="T64" fmla="*/ 1588 w 1616"/>
                <a:gd name="T65" fmla="*/ 1247 h 1956"/>
                <a:gd name="T66" fmla="*/ 1531 w 1616"/>
                <a:gd name="T67" fmla="*/ 1332 h 1956"/>
                <a:gd name="T68" fmla="*/ 1361 w 1616"/>
                <a:gd name="T69" fmla="*/ 1417 h 1956"/>
                <a:gd name="T70" fmla="*/ 1531 w 1616"/>
                <a:gd name="T71" fmla="*/ 1531 h 1956"/>
                <a:gd name="T72" fmla="*/ 1588 w 1616"/>
                <a:gd name="T73" fmla="*/ 1701 h 1956"/>
                <a:gd name="T74" fmla="*/ 1531 w 1616"/>
                <a:gd name="T75" fmla="*/ 1956 h 1956"/>
                <a:gd name="T76" fmla="*/ 1390 w 1616"/>
                <a:gd name="T77" fmla="*/ 1843 h 1956"/>
                <a:gd name="T78" fmla="*/ 1333 w 1616"/>
                <a:gd name="T79" fmla="*/ 1758 h 1956"/>
                <a:gd name="T80" fmla="*/ 1219 w 1616"/>
                <a:gd name="T81" fmla="*/ 1701 h 1956"/>
                <a:gd name="T82" fmla="*/ 1248 w 1616"/>
                <a:gd name="T83" fmla="*/ 1531 h 1956"/>
                <a:gd name="T84" fmla="*/ 1163 w 1616"/>
                <a:gd name="T85" fmla="*/ 1588 h 1956"/>
                <a:gd name="T86" fmla="*/ 1134 w 1616"/>
                <a:gd name="T87" fmla="*/ 1446 h 1956"/>
                <a:gd name="T88" fmla="*/ 1134 w 1616"/>
                <a:gd name="T89" fmla="*/ 1389 h 1956"/>
                <a:gd name="T90" fmla="*/ 1106 w 1616"/>
                <a:gd name="T91" fmla="*/ 1304 h 1956"/>
                <a:gd name="T92" fmla="*/ 1021 w 1616"/>
                <a:gd name="T93" fmla="*/ 1247 h 1956"/>
                <a:gd name="T94" fmla="*/ 851 w 1616"/>
                <a:gd name="T95" fmla="*/ 1304 h 1956"/>
                <a:gd name="T96" fmla="*/ 652 w 1616"/>
                <a:gd name="T97" fmla="*/ 1191 h 1956"/>
                <a:gd name="T98" fmla="*/ 539 w 1616"/>
                <a:gd name="T99" fmla="*/ 1247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6" h="1956">
                  <a:moveTo>
                    <a:pt x="369" y="1247"/>
                  </a:moveTo>
                  <a:lnTo>
                    <a:pt x="369" y="1134"/>
                  </a:lnTo>
                  <a:lnTo>
                    <a:pt x="397" y="1106"/>
                  </a:lnTo>
                  <a:lnTo>
                    <a:pt x="397" y="1021"/>
                  </a:lnTo>
                  <a:lnTo>
                    <a:pt x="341" y="992"/>
                  </a:lnTo>
                  <a:lnTo>
                    <a:pt x="341" y="964"/>
                  </a:lnTo>
                  <a:lnTo>
                    <a:pt x="312" y="936"/>
                  </a:lnTo>
                  <a:lnTo>
                    <a:pt x="312" y="879"/>
                  </a:lnTo>
                  <a:lnTo>
                    <a:pt x="256" y="879"/>
                  </a:lnTo>
                  <a:lnTo>
                    <a:pt x="256" y="936"/>
                  </a:lnTo>
                  <a:lnTo>
                    <a:pt x="199" y="936"/>
                  </a:lnTo>
                  <a:lnTo>
                    <a:pt x="199" y="964"/>
                  </a:lnTo>
                  <a:lnTo>
                    <a:pt x="171" y="992"/>
                  </a:lnTo>
                  <a:lnTo>
                    <a:pt x="114" y="936"/>
                  </a:lnTo>
                  <a:lnTo>
                    <a:pt x="29" y="936"/>
                  </a:lnTo>
                  <a:lnTo>
                    <a:pt x="0" y="851"/>
                  </a:lnTo>
                  <a:lnTo>
                    <a:pt x="29" y="822"/>
                  </a:lnTo>
                  <a:lnTo>
                    <a:pt x="29" y="765"/>
                  </a:lnTo>
                  <a:lnTo>
                    <a:pt x="0" y="709"/>
                  </a:lnTo>
                  <a:lnTo>
                    <a:pt x="29" y="680"/>
                  </a:lnTo>
                  <a:lnTo>
                    <a:pt x="57" y="624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42" y="482"/>
                  </a:lnTo>
                  <a:lnTo>
                    <a:pt x="227" y="539"/>
                  </a:lnTo>
                  <a:lnTo>
                    <a:pt x="256" y="539"/>
                  </a:lnTo>
                  <a:lnTo>
                    <a:pt x="284" y="539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12" y="340"/>
                  </a:lnTo>
                  <a:lnTo>
                    <a:pt x="454" y="255"/>
                  </a:lnTo>
                  <a:lnTo>
                    <a:pt x="426" y="198"/>
                  </a:lnTo>
                  <a:lnTo>
                    <a:pt x="454" y="142"/>
                  </a:lnTo>
                  <a:lnTo>
                    <a:pt x="511" y="142"/>
                  </a:lnTo>
                  <a:lnTo>
                    <a:pt x="567" y="227"/>
                  </a:lnTo>
                  <a:lnTo>
                    <a:pt x="511" y="340"/>
                  </a:lnTo>
                  <a:lnTo>
                    <a:pt x="596" y="312"/>
                  </a:lnTo>
                  <a:lnTo>
                    <a:pt x="652" y="340"/>
                  </a:lnTo>
                  <a:lnTo>
                    <a:pt x="681" y="312"/>
                  </a:lnTo>
                  <a:lnTo>
                    <a:pt x="766" y="312"/>
                  </a:lnTo>
                  <a:lnTo>
                    <a:pt x="879" y="227"/>
                  </a:lnTo>
                  <a:lnTo>
                    <a:pt x="908" y="255"/>
                  </a:lnTo>
                  <a:lnTo>
                    <a:pt x="993" y="142"/>
                  </a:lnTo>
                  <a:lnTo>
                    <a:pt x="1049" y="142"/>
                  </a:lnTo>
                  <a:lnTo>
                    <a:pt x="1078" y="142"/>
                  </a:lnTo>
                  <a:lnTo>
                    <a:pt x="1021" y="198"/>
                  </a:lnTo>
                  <a:lnTo>
                    <a:pt x="1106" y="227"/>
                  </a:lnTo>
                  <a:lnTo>
                    <a:pt x="1305" y="85"/>
                  </a:lnTo>
                  <a:lnTo>
                    <a:pt x="1361" y="85"/>
                  </a:lnTo>
                  <a:lnTo>
                    <a:pt x="1390" y="57"/>
                  </a:lnTo>
                  <a:lnTo>
                    <a:pt x="1446" y="113"/>
                  </a:lnTo>
                  <a:lnTo>
                    <a:pt x="1560" y="0"/>
                  </a:lnTo>
                  <a:lnTo>
                    <a:pt x="1531" y="142"/>
                  </a:lnTo>
                  <a:lnTo>
                    <a:pt x="1446" y="170"/>
                  </a:lnTo>
                  <a:lnTo>
                    <a:pt x="1446" y="227"/>
                  </a:lnTo>
                  <a:lnTo>
                    <a:pt x="1361" y="284"/>
                  </a:lnTo>
                  <a:lnTo>
                    <a:pt x="1248" y="312"/>
                  </a:lnTo>
                  <a:lnTo>
                    <a:pt x="1276" y="369"/>
                  </a:lnTo>
                  <a:lnTo>
                    <a:pt x="1390" y="454"/>
                  </a:lnTo>
                  <a:lnTo>
                    <a:pt x="1361" y="510"/>
                  </a:lnTo>
                  <a:lnTo>
                    <a:pt x="1390" y="539"/>
                  </a:lnTo>
                  <a:lnTo>
                    <a:pt x="1446" y="539"/>
                  </a:lnTo>
                  <a:lnTo>
                    <a:pt x="1475" y="482"/>
                  </a:lnTo>
                  <a:lnTo>
                    <a:pt x="1560" y="454"/>
                  </a:lnTo>
                  <a:lnTo>
                    <a:pt x="1560" y="539"/>
                  </a:lnTo>
                  <a:lnTo>
                    <a:pt x="1616" y="595"/>
                  </a:lnTo>
                  <a:lnTo>
                    <a:pt x="1588" y="680"/>
                  </a:lnTo>
                  <a:lnTo>
                    <a:pt x="1616" y="709"/>
                  </a:lnTo>
                  <a:lnTo>
                    <a:pt x="1560" y="794"/>
                  </a:lnTo>
                  <a:lnTo>
                    <a:pt x="1531" y="737"/>
                  </a:lnTo>
                  <a:lnTo>
                    <a:pt x="1503" y="765"/>
                  </a:lnTo>
                  <a:lnTo>
                    <a:pt x="1475" y="652"/>
                  </a:lnTo>
                  <a:lnTo>
                    <a:pt x="1418" y="680"/>
                  </a:lnTo>
                  <a:lnTo>
                    <a:pt x="1333" y="624"/>
                  </a:lnTo>
                  <a:lnTo>
                    <a:pt x="1390" y="737"/>
                  </a:lnTo>
                  <a:lnTo>
                    <a:pt x="1418" y="737"/>
                  </a:lnTo>
                  <a:lnTo>
                    <a:pt x="1390" y="765"/>
                  </a:lnTo>
                  <a:lnTo>
                    <a:pt x="1418" y="822"/>
                  </a:lnTo>
                  <a:lnTo>
                    <a:pt x="1305" y="822"/>
                  </a:lnTo>
                  <a:lnTo>
                    <a:pt x="1276" y="765"/>
                  </a:lnTo>
                  <a:lnTo>
                    <a:pt x="1248" y="765"/>
                  </a:lnTo>
                  <a:lnTo>
                    <a:pt x="1219" y="822"/>
                  </a:lnTo>
                  <a:lnTo>
                    <a:pt x="1163" y="851"/>
                  </a:lnTo>
                  <a:lnTo>
                    <a:pt x="1078" y="794"/>
                  </a:lnTo>
                  <a:lnTo>
                    <a:pt x="1021" y="936"/>
                  </a:lnTo>
                  <a:lnTo>
                    <a:pt x="1021" y="992"/>
                  </a:lnTo>
                  <a:lnTo>
                    <a:pt x="1021" y="1049"/>
                  </a:lnTo>
                  <a:lnTo>
                    <a:pt x="936" y="1077"/>
                  </a:lnTo>
                  <a:lnTo>
                    <a:pt x="936" y="1191"/>
                  </a:lnTo>
                  <a:lnTo>
                    <a:pt x="1049" y="1191"/>
                  </a:lnTo>
                  <a:lnTo>
                    <a:pt x="1078" y="1162"/>
                  </a:lnTo>
                  <a:lnTo>
                    <a:pt x="1021" y="1134"/>
                  </a:lnTo>
                  <a:lnTo>
                    <a:pt x="1078" y="1134"/>
                  </a:lnTo>
                  <a:lnTo>
                    <a:pt x="1163" y="1162"/>
                  </a:lnTo>
                  <a:lnTo>
                    <a:pt x="1219" y="1304"/>
                  </a:lnTo>
                  <a:lnTo>
                    <a:pt x="1305" y="1361"/>
                  </a:lnTo>
                  <a:lnTo>
                    <a:pt x="1446" y="1276"/>
                  </a:lnTo>
                  <a:lnTo>
                    <a:pt x="1531" y="1276"/>
                  </a:lnTo>
                  <a:lnTo>
                    <a:pt x="1588" y="1247"/>
                  </a:lnTo>
                  <a:lnTo>
                    <a:pt x="1588" y="1332"/>
                  </a:lnTo>
                  <a:lnTo>
                    <a:pt x="1560" y="1361"/>
                  </a:lnTo>
                  <a:lnTo>
                    <a:pt x="1531" y="1332"/>
                  </a:lnTo>
                  <a:lnTo>
                    <a:pt x="1475" y="1332"/>
                  </a:lnTo>
                  <a:lnTo>
                    <a:pt x="1361" y="1389"/>
                  </a:lnTo>
                  <a:lnTo>
                    <a:pt x="1361" y="1417"/>
                  </a:lnTo>
                  <a:lnTo>
                    <a:pt x="1475" y="1417"/>
                  </a:lnTo>
                  <a:lnTo>
                    <a:pt x="1531" y="1474"/>
                  </a:lnTo>
                  <a:lnTo>
                    <a:pt x="1531" y="1531"/>
                  </a:lnTo>
                  <a:lnTo>
                    <a:pt x="1588" y="1588"/>
                  </a:lnTo>
                  <a:lnTo>
                    <a:pt x="1531" y="1673"/>
                  </a:lnTo>
                  <a:lnTo>
                    <a:pt x="1588" y="1701"/>
                  </a:lnTo>
                  <a:lnTo>
                    <a:pt x="1588" y="1758"/>
                  </a:lnTo>
                  <a:lnTo>
                    <a:pt x="1560" y="1814"/>
                  </a:lnTo>
                  <a:lnTo>
                    <a:pt x="1531" y="1956"/>
                  </a:lnTo>
                  <a:lnTo>
                    <a:pt x="1475" y="1928"/>
                  </a:lnTo>
                  <a:lnTo>
                    <a:pt x="1446" y="1814"/>
                  </a:lnTo>
                  <a:lnTo>
                    <a:pt x="1390" y="1843"/>
                  </a:lnTo>
                  <a:lnTo>
                    <a:pt x="1418" y="1786"/>
                  </a:lnTo>
                  <a:lnTo>
                    <a:pt x="1390" y="1729"/>
                  </a:lnTo>
                  <a:lnTo>
                    <a:pt x="1333" y="1758"/>
                  </a:lnTo>
                  <a:lnTo>
                    <a:pt x="1305" y="1729"/>
                  </a:lnTo>
                  <a:lnTo>
                    <a:pt x="1305" y="1786"/>
                  </a:lnTo>
                  <a:lnTo>
                    <a:pt x="1219" y="1701"/>
                  </a:lnTo>
                  <a:lnTo>
                    <a:pt x="1305" y="1644"/>
                  </a:lnTo>
                  <a:lnTo>
                    <a:pt x="1276" y="1588"/>
                  </a:lnTo>
                  <a:lnTo>
                    <a:pt x="1248" y="1531"/>
                  </a:lnTo>
                  <a:lnTo>
                    <a:pt x="1219" y="1559"/>
                  </a:lnTo>
                  <a:lnTo>
                    <a:pt x="1191" y="1503"/>
                  </a:lnTo>
                  <a:lnTo>
                    <a:pt x="1163" y="1588"/>
                  </a:lnTo>
                  <a:lnTo>
                    <a:pt x="1078" y="1559"/>
                  </a:lnTo>
                  <a:lnTo>
                    <a:pt x="1078" y="1503"/>
                  </a:lnTo>
                  <a:lnTo>
                    <a:pt x="1134" y="1446"/>
                  </a:lnTo>
                  <a:lnTo>
                    <a:pt x="1248" y="1389"/>
                  </a:lnTo>
                  <a:lnTo>
                    <a:pt x="1219" y="1361"/>
                  </a:lnTo>
                  <a:lnTo>
                    <a:pt x="1134" y="1389"/>
                  </a:lnTo>
                  <a:lnTo>
                    <a:pt x="1134" y="1361"/>
                  </a:lnTo>
                  <a:lnTo>
                    <a:pt x="1078" y="1389"/>
                  </a:lnTo>
                  <a:lnTo>
                    <a:pt x="1106" y="1304"/>
                  </a:lnTo>
                  <a:lnTo>
                    <a:pt x="1163" y="1276"/>
                  </a:lnTo>
                  <a:lnTo>
                    <a:pt x="1078" y="1304"/>
                  </a:lnTo>
                  <a:lnTo>
                    <a:pt x="1021" y="1247"/>
                  </a:lnTo>
                  <a:lnTo>
                    <a:pt x="964" y="1332"/>
                  </a:lnTo>
                  <a:lnTo>
                    <a:pt x="879" y="1361"/>
                  </a:lnTo>
                  <a:lnTo>
                    <a:pt x="851" y="1304"/>
                  </a:lnTo>
                  <a:lnTo>
                    <a:pt x="879" y="1276"/>
                  </a:lnTo>
                  <a:lnTo>
                    <a:pt x="879" y="1191"/>
                  </a:lnTo>
                  <a:lnTo>
                    <a:pt x="652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39" y="1247"/>
                  </a:lnTo>
                  <a:lnTo>
                    <a:pt x="539" y="1191"/>
                  </a:lnTo>
                  <a:lnTo>
                    <a:pt x="369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Freeform 31">
              <a:extLst>
                <a:ext uri="{FF2B5EF4-FFF2-40B4-BE49-F238E27FC236}">
                  <a16:creationId xmlns:a16="http://schemas.microsoft.com/office/drawing/2014/main" id="{61127985-D027-48EB-82BE-4A174E71C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3805"/>
              <a:ext cx="85" cy="142"/>
            </a:xfrm>
            <a:custGeom>
              <a:avLst/>
              <a:gdLst>
                <a:gd name="T0" fmla="*/ 0 w 85"/>
                <a:gd name="T1" fmla="*/ 0 h 142"/>
                <a:gd name="T2" fmla="*/ 0 w 85"/>
                <a:gd name="T3" fmla="*/ 142 h 142"/>
                <a:gd name="T4" fmla="*/ 57 w 85"/>
                <a:gd name="T5" fmla="*/ 142 h 142"/>
                <a:gd name="T6" fmla="*/ 85 w 85"/>
                <a:gd name="T7" fmla="*/ 85 h 142"/>
                <a:gd name="T8" fmla="*/ 28 w 85"/>
                <a:gd name="T9" fmla="*/ 0 h 142"/>
                <a:gd name="T10" fmla="*/ 0 w 85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0" y="0"/>
                  </a:moveTo>
                  <a:lnTo>
                    <a:pt x="0" y="142"/>
                  </a:lnTo>
                  <a:lnTo>
                    <a:pt x="57" y="142"/>
                  </a:lnTo>
                  <a:lnTo>
                    <a:pt x="85" y="85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Freeform 32">
              <a:extLst>
                <a:ext uri="{FF2B5EF4-FFF2-40B4-BE49-F238E27FC236}">
                  <a16:creationId xmlns:a16="http://schemas.microsoft.com/office/drawing/2014/main" id="{EEE95332-F60B-4917-9E68-A0F66B136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4627"/>
              <a:ext cx="170" cy="227"/>
            </a:xfrm>
            <a:custGeom>
              <a:avLst/>
              <a:gdLst>
                <a:gd name="T0" fmla="*/ 56 w 170"/>
                <a:gd name="T1" fmla="*/ 0 h 227"/>
                <a:gd name="T2" fmla="*/ 0 w 170"/>
                <a:gd name="T3" fmla="*/ 57 h 227"/>
                <a:gd name="T4" fmla="*/ 0 w 170"/>
                <a:gd name="T5" fmla="*/ 142 h 227"/>
                <a:gd name="T6" fmla="*/ 85 w 170"/>
                <a:gd name="T7" fmla="*/ 227 h 227"/>
                <a:gd name="T8" fmla="*/ 141 w 170"/>
                <a:gd name="T9" fmla="*/ 199 h 227"/>
                <a:gd name="T10" fmla="*/ 113 w 170"/>
                <a:gd name="T11" fmla="*/ 142 h 227"/>
                <a:gd name="T12" fmla="*/ 170 w 170"/>
                <a:gd name="T13" fmla="*/ 57 h 227"/>
                <a:gd name="T14" fmla="*/ 85 w 170"/>
                <a:gd name="T15" fmla="*/ 0 h 227"/>
                <a:gd name="T16" fmla="*/ 56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56" y="0"/>
                  </a:moveTo>
                  <a:lnTo>
                    <a:pt x="0" y="57"/>
                  </a:lnTo>
                  <a:lnTo>
                    <a:pt x="0" y="142"/>
                  </a:lnTo>
                  <a:lnTo>
                    <a:pt x="85" y="227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170" y="57"/>
                  </a:lnTo>
                  <a:lnTo>
                    <a:pt x="85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Freeform 33">
              <a:extLst>
                <a:ext uri="{FF2B5EF4-FFF2-40B4-BE49-F238E27FC236}">
                  <a16:creationId xmlns:a16="http://schemas.microsoft.com/office/drawing/2014/main" id="{A7BD0C84-BD5F-4E66-A0C0-C4B4AA82D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" y="4769"/>
              <a:ext cx="227" cy="199"/>
            </a:xfrm>
            <a:custGeom>
              <a:avLst/>
              <a:gdLst>
                <a:gd name="T0" fmla="*/ 29 w 227"/>
                <a:gd name="T1" fmla="*/ 0 h 199"/>
                <a:gd name="T2" fmla="*/ 0 w 227"/>
                <a:gd name="T3" fmla="*/ 57 h 199"/>
                <a:gd name="T4" fmla="*/ 57 w 227"/>
                <a:gd name="T5" fmla="*/ 85 h 199"/>
                <a:gd name="T6" fmla="*/ 114 w 227"/>
                <a:gd name="T7" fmla="*/ 170 h 199"/>
                <a:gd name="T8" fmla="*/ 227 w 227"/>
                <a:gd name="T9" fmla="*/ 199 h 199"/>
                <a:gd name="T10" fmla="*/ 142 w 227"/>
                <a:gd name="T11" fmla="*/ 28 h 199"/>
                <a:gd name="T12" fmla="*/ 29 w 227"/>
                <a:gd name="T1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99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114" y="170"/>
                  </a:lnTo>
                  <a:lnTo>
                    <a:pt x="227" y="199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Freeform 34">
              <a:extLst>
                <a:ext uri="{FF2B5EF4-FFF2-40B4-BE49-F238E27FC236}">
                  <a16:creationId xmlns:a16="http://schemas.microsoft.com/office/drawing/2014/main" id="{48DF3779-F98A-4F4B-9902-1809AFBF5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" y="4627"/>
              <a:ext cx="113" cy="142"/>
            </a:xfrm>
            <a:custGeom>
              <a:avLst/>
              <a:gdLst>
                <a:gd name="T0" fmla="*/ 85 w 113"/>
                <a:gd name="T1" fmla="*/ 0 h 142"/>
                <a:gd name="T2" fmla="*/ 113 w 113"/>
                <a:gd name="T3" fmla="*/ 85 h 142"/>
                <a:gd name="T4" fmla="*/ 0 w 113"/>
                <a:gd name="T5" fmla="*/ 142 h 142"/>
                <a:gd name="T6" fmla="*/ 28 w 113"/>
                <a:gd name="T7" fmla="*/ 85 h 142"/>
                <a:gd name="T8" fmla="*/ 0 w 113"/>
                <a:gd name="T9" fmla="*/ 0 h 142"/>
                <a:gd name="T10" fmla="*/ 85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85" y="0"/>
                  </a:moveTo>
                  <a:lnTo>
                    <a:pt x="113" y="85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Freeform 35">
              <a:extLst>
                <a:ext uri="{FF2B5EF4-FFF2-40B4-BE49-F238E27FC236}">
                  <a16:creationId xmlns:a16="http://schemas.microsoft.com/office/drawing/2014/main" id="{3A29E849-D4D0-4735-8A6A-69B942196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" y="3663"/>
              <a:ext cx="454" cy="596"/>
            </a:xfrm>
            <a:custGeom>
              <a:avLst/>
              <a:gdLst>
                <a:gd name="T0" fmla="*/ 397 w 454"/>
                <a:gd name="T1" fmla="*/ 57 h 596"/>
                <a:gd name="T2" fmla="*/ 284 w 454"/>
                <a:gd name="T3" fmla="*/ 57 h 596"/>
                <a:gd name="T4" fmla="*/ 255 w 454"/>
                <a:gd name="T5" fmla="*/ 0 h 596"/>
                <a:gd name="T6" fmla="*/ 227 w 454"/>
                <a:gd name="T7" fmla="*/ 0 h 596"/>
                <a:gd name="T8" fmla="*/ 198 w 454"/>
                <a:gd name="T9" fmla="*/ 57 h 596"/>
                <a:gd name="T10" fmla="*/ 142 w 454"/>
                <a:gd name="T11" fmla="*/ 86 h 596"/>
                <a:gd name="T12" fmla="*/ 57 w 454"/>
                <a:gd name="T13" fmla="*/ 29 h 596"/>
                <a:gd name="T14" fmla="*/ 0 w 454"/>
                <a:gd name="T15" fmla="*/ 171 h 596"/>
                <a:gd name="T16" fmla="*/ 0 w 454"/>
                <a:gd name="T17" fmla="*/ 284 h 596"/>
                <a:gd name="T18" fmla="*/ 57 w 454"/>
                <a:gd name="T19" fmla="*/ 312 h 596"/>
                <a:gd name="T20" fmla="*/ 85 w 454"/>
                <a:gd name="T21" fmla="*/ 312 h 596"/>
                <a:gd name="T22" fmla="*/ 85 w 454"/>
                <a:gd name="T23" fmla="*/ 341 h 596"/>
                <a:gd name="T24" fmla="*/ 57 w 454"/>
                <a:gd name="T25" fmla="*/ 369 h 596"/>
                <a:gd name="T26" fmla="*/ 142 w 454"/>
                <a:gd name="T27" fmla="*/ 397 h 596"/>
                <a:gd name="T28" fmla="*/ 198 w 454"/>
                <a:gd name="T29" fmla="*/ 539 h 596"/>
                <a:gd name="T30" fmla="*/ 284 w 454"/>
                <a:gd name="T31" fmla="*/ 596 h 596"/>
                <a:gd name="T32" fmla="*/ 425 w 454"/>
                <a:gd name="T33" fmla="*/ 511 h 596"/>
                <a:gd name="T34" fmla="*/ 397 w 454"/>
                <a:gd name="T35" fmla="*/ 482 h 596"/>
                <a:gd name="T36" fmla="*/ 425 w 454"/>
                <a:gd name="T37" fmla="*/ 426 h 596"/>
                <a:gd name="T38" fmla="*/ 397 w 454"/>
                <a:gd name="T39" fmla="*/ 397 h 596"/>
                <a:gd name="T40" fmla="*/ 284 w 454"/>
                <a:gd name="T41" fmla="*/ 539 h 596"/>
                <a:gd name="T42" fmla="*/ 255 w 454"/>
                <a:gd name="T43" fmla="*/ 511 h 596"/>
                <a:gd name="T44" fmla="*/ 312 w 454"/>
                <a:gd name="T45" fmla="*/ 426 h 596"/>
                <a:gd name="T46" fmla="*/ 284 w 454"/>
                <a:gd name="T47" fmla="*/ 397 h 596"/>
                <a:gd name="T48" fmla="*/ 284 w 454"/>
                <a:gd name="T49" fmla="*/ 369 h 596"/>
                <a:gd name="T50" fmla="*/ 227 w 454"/>
                <a:gd name="T51" fmla="*/ 369 h 596"/>
                <a:gd name="T52" fmla="*/ 255 w 454"/>
                <a:gd name="T53" fmla="*/ 341 h 596"/>
                <a:gd name="T54" fmla="*/ 170 w 454"/>
                <a:gd name="T55" fmla="*/ 256 h 596"/>
                <a:gd name="T56" fmla="*/ 227 w 454"/>
                <a:gd name="T57" fmla="*/ 256 h 596"/>
                <a:gd name="T58" fmla="*/ 255 w 454"/>
                <a:gd name="T59" fmla="*/ 284 h 596"/>
                <a:gd name="T60" fmla="*/ 312 w 454"/>
                <a:gd name="T61" fmla="*/ 284 h 596"/>
                <a:gd name="T62" fmla="*/ 340 w 454"/>
                <a:gd name="T63" fmla="*/ 312 h 596"/>
                <a:gd name="T64" fmla="*/ 340 w 454"/>
                <a:gd name="T65" fmla="*/ 284 h 596"/>
                <a:gd name="T66" fmla="*/ 397 w 454"/>
                <a:gd name="T67" fmla="*/ 284 h 596"/>
                <a:gd name="T68" fmla="*/ 369 w 454"/>
                <a:gd name="T69" fmla="*/ 256 h 596"/>
                <a:gd name="T70" fmla="*/ 454 w 454"/>
                <a:gd name="T71" fmla="*/ 256 h 596"/>
                <a:gd name="T72" fmla="*/ 454 w 454"/>
                <a:gd name="T73" fmla="*/ 199 h 596"/>
                <a:gd name="T74" fmla="*/ 397 w 454"/>
                <a:gd name="T75" fmla="*/ 227 h 596"/>
                <a:gd name="T76" fmla="*/ 369 w 454"/>
                <a:gd name="T77" fmla="*/ 199 h 596"/>
                <a:gd name="T78" fmla="*/ 425 w 454"/>
                <a:gd name="T79" fmla="*/ 171 h 596"/>
                <a:gd name="T80" fmla="*/ 312 w 454"/>
                <a:gd name="T81" fmla="*/ 142 h 596"/>
                <a:gd name="T82" fmla="*/ 340 w 454"/>
                <a:gd name="T83" fmla="*/ 114 h 596"/>
                <a:gd name="T84" fmla="*/ 369 w 454"/>
                <a:gd name="T85" fmla="*/ 114 h 596"/>
                <a:gd name="T86" fmla="*/ 397 w 454"/>
                <a:gd name="T87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4" h="596">
                  <a:moveTo>
                    <a:pt x="397" y="57"/>
                  </a:moveTo>
                  <a:lnTo>
                    <a:pt x="284" y="57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8" y="57"/>
                  </a:lnTo>
                  <a:lnTo>
                    <a:pt x="142" y="86"/>
                  </a:lnTo>
                  <a:lnTo>
                    <a:pt x="57" y="29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312"/>
                  </a:lnTo>
                  <a:lnTo>
                    <a:pt x="85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142" y="397"/>
                  </a:lnTo>
                  <a:lnTo>
                    <a:pt x="198" y="539"/>
                  </a:lnTo>
                  <a:lnTo>
                    <a:pt x="284" y="596"/>
                  </a:lnTo>
                  <a:lnTo>
                    <a:pt x="425" y="511"/>
                  </a:lnTo>
                  <a:lnTo>
                    <a:pt x="397" y="482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284" y="539"/>
                  </a:lnTo>
                  <a:lnTo>
                    <a:pt x="255" y="511"/>
                  </a:lnTo>
                  <a:lnTo>
                    <a:pt x="312" y="426"/>
                  </a:lnTo>
                  <a:lnTo>
                    <a:pt x="284" y="397"/>
                  </a:lnTo>
                  <a:lnTo>
                    <a:pt x="284" y="369"/>
                  </a:lnTo>
                  <a:lnTo>
                    <a:pt x="227" y="369"/>
                  </a:lnTo>
                  <a:lnTo>
                    <a:pt x="255" y="341"/>
                  </a:lnTo>
                  <a:lnTo>
                    <a:pt x="170" y="256"/>
                  </a:lnTo>
                  <a:lnTo>
                    <a:pt x="227" y="256"/>
                  </a:lnTo>
                  <a:lnTo>
                    <a:pt x="255" y="284"/>
                  </a:lnTo>
                  <a:lnTo>
                    <a:pt x="312" y="284"/>
                  </a:lnTo>
                  <a:lnTo>
                    <a:pt x="340" y="312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69" y="256"/>
                  </a:lnTo>
                  <a:lnTo>
                    <a:pt x="454" y="256"/>
                  </a:lnTo>
                  <a:lnTo>
                    <a:pt x="454" y="199"/>
                  </a:lnTo>
                  <a:lnTo>
                    <a:pt x="397" y="227"/>
                  </a:lnTo>
                  <a:lnTo>
                    <a:pt x="369" y="199"/>
                  </a:lnTo>
                  <a:lnTo>
                    <a:pt x="425" y="171"/>
                  </a:lnTo>
                  <a:lnTo>
                    <a:pt x="312" y="142"/>
                  </a:lnTo>
                  <a:lnTo>
                    <a:pt x="340" y="114"/>
                  </a:lnTo>
                  <a:lnTo>
                    <a:pt x="369" y="114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Freeform 36">
              <a:extLst>
                <a:ext uri="{FF2B5EF4-FFF2-40B4-BE49-F238E27FC236}">
                  <a16:creationId xmlns:a16="http://schemas.microsoft.com/office/drawing/2014/main" id="{2A6394B3-481A-4346-8B54-395BB7D9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906"/>
              <a:ext cx="1503" cy="1417"/>
            </a:xfrm>
            <a:custGeom>
              <a:avLst/>
              <a:gdLst>
                <a:gd name="T0" fmla="*/ 1333 w 1503"/>
                <a:gd name="T1" fmla="*/ 1247 h 1417"/>
                <a:gd name="T2" fmla="*/ 1191 w 1503"/>
                <a:gd name="T3" fmla="*/ 1304 h 1417"/>
                <a:gd name="T4" fmla="*/ 1077 w 1503"/>
                <a:gd name="T5" fmla="*/ 1332 h 1417"/>
                <a:gd name="T6" fmla="*/ 936 w 1503"/>
                <a:gd name="T7" fmla="*/ 1332 h 1417"/>
                <a:gd name="T8" fmla="*/ 936 w 1503"/>
                <a:gd name="T9" fmla="*/ 1134 h 1417"/>
                <a:gd name="T10" fmla="*/ 851 w 1503"/>
                <a:gd name="T11" fmla="*/ 1190 h 1417"/>
                <a:gd name="T12" fmla="*/ 737 w 1503"/>
                <a:gd name="T13" fmla="*/ 1332 h 1417"/>
                <a:gd name="T14" fmla="*/ 681 w 1503"/>
                <a:gd name="T15" fmla="*/ 1332 h 1417"/>
                <a:gd name="T16" fmla="*/ 567 w 1503"/>
                <a:gd name="T17" fmla="*/ 1304 h 1417"/>
                <a:gd name="T18" fmla="*/ 596 w 1503"/>
                <a:gd name="T19" fmla="*/ 1219 h 1417"/>
                <a:gd name="T20" fmla="*/ 482 w 1503"/>
                <a:gd name="T21" fmla="*/ 1190 h 1417"/>
                <a:gd name="T22" fmla="*/ 369 w 1503"/>
                <a:gd name="T23" fmla="*/ 1105 h 1417"/>
                <a:gd name="T24" fmla="*/ 199 w 1503"/>
                <a:gd name="T25" fmla="*/ 1020 h 1417"/>
                <a:gd name="T26" fmla="*/ 142 w 1503"/>
                <a:gd name="T27" fmla="*/ 935 h 1417"/>
                <a:gd name="T28" fmla="*/ 85 w 1503"/>
                <a:gd name="T29" fmla="*/ 794 h 1417"/>
                <a:gd name="T30" fmla="*/ 57 w 1503"/>
                <a:gd name="T31" fmla="*/ 652 h 1417"/>
                <a:gd name="T32" fmla="*/ 312 w 1503"/>
                <a:gd name="T33" fmla="*/ 482 h 1417"/>
                <a:gd name="T34" fmla="*/ 425 w 1503"/>
                <a:gd name="T35" fmla="*/ 482 h 1417"/>
                <a:gd name="T36" fmla="*/ 397 w 1503"/>
                <a:gd name="T37" fmla="*/ 397 h 1417"/>
                <a:gd name="T38" fmla="*/ 454 w 1503"/>
                <a:gd name="T39" fmla="*/ 227 h 1417"/>
                <a:gd name="T40" fmla="*/ 624 w 1503"/>
                <a:gd name="T41" fmla="*/ 255 h 1417"/>
                <a:gd name="T42" fmla="*/ 709 w 1503"/>
                <a:gd name="T43" fmla="*/ 397 h 1417"/>
                <a:gd name="T44" fmla="*/ 709 w 1503"/>
                <a:gd name="T45" fmla="*/ 340 h 1417"/>
                <a:gd name="T46" fmla="*/ 822 w 1503"/>
                <a:gd name="T47" fmla="*/ 255 h 1417"/>
                <a:gd name="T48" fmla="*/ 851 w 1503"/>
                <a:gd name="T49" fmla="*/ 170 h 1417"/>
                <a:gd name="T50" fmla="*/ 936 w 1503"/>
                <a:gd name="T51" fmla="*/ 142 h 1417"/>
                <a:gd name="T52" fmla="*/ 1049 w 1503"/>
                <a:gd name="T53" fmla="*/ 142 h 1417"/>
                <a:gd name="T54" fmla="*/ 1049 w 1503"/>
                <a:gd name="T55" fmla="*/ 0 h 1417"/>
                <a:gd name="T56" fmla="*/ 1163 w 1503"/>
                <a:gd name="T57" fmla="*/ 56 h 1417"/>
                <a:gd name="T58" fmla="*/ 1304 w 1503"/>
                <a:gd name="T59" fmla="*/ 56 h 1417"/>
                <a:gd name="T60" fmla="*/ 1389 w 1503"/>
                <a:gd name="T61" fmla="*/ 113 h 1417"/>
                <a:gd name="T62" fmla="*/ 1418 w 1503"/>
                <a:gd name="T63" fmla="*/ 170 h 1417"/>
                <a:gd name="T64" fmla="*/ 1474 w 1503"/>
                <a:gd name="T65" fmla="*/ 283 h 1417"/>
                <a:gd name="T66" fmla="*/ 1503 w 1503"/>
                <a:gd name="T67" fmla="*/ 453 h 1417"/>
                <a:gd name="T68" fmla="*/ 1389 w 1503"/>
                <a:gd name="T69" fmla="*/ 510 h 1417"/>
                <a:gd name="T70" fmla="*/ 1304 w 1503"/>
                <a:gd name="T71" fmla="*/ 680 h 1417"/>
                <a:gd name="T72" fmla="*/ 1333 w 1503"/>
                <a:gd name="T73" fmla="*/ 709 h 1417"/>
                <a:gd name="T74" fmla="*/ 1389 w 1503"/>
                <a:gd name="T75" fmla="*/ 794 h 1417"/>
                <a:gd name="T76" fmla="*/ 1333 w 1503"/>
                <a:gd name="T77" fmla="*/ 935 h 1417"/>
                <a:gd name="T78" fmla="*/ 1446 w 1503"/>
                <a:gd name="T79" fmla="*/ 104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417">
                  <a:moveTo>
                    <a:pt x="1418" y="1134"/>
                  </a:moveTo>
                  <a:lnTo>
                    <a:pt x="1333" y="1247"/>
                  </a:lnTo>
                  <a:lnTo>
                    <a:pt x="1304" y="1219"/>
                  </a:lnTo>
                  <a:lnTo>
                    <a:pt x="1191" y="1304"/>
                  </a:lnTo>
                  <a:lnTo>
                    <a:pt x="1106" y="1304"/>
                  </a:lnTo>
                  <a:lnTo>
                    <a:pt x="1077" y="1332"/>
                  </a:lnTo>
                  <a:lnTo>
                    <a:pt x="1021" y="1304"/>
                  </a:lnTo>
                  <a:lnTo>
                    <a:pt x="936" y="1332"/>
                  </a:lnTo>
                  <a:lnTo>
                    <a:pt x="992" y="1219"/>
                  </a:lnTo>
                  <a:lnTo>
                    <a:pt x="936" y="1134"/>
                  </a:lnTo>
                  <a:lnTo>
                    <a:pt x="879" y="1134"/>
                  </a:lnTo>
                  <a:lnTo>
                    <a:pt x="851" y="1190"/>
                  </a:lnTo>
                  <a:lnTo>
                    <a:pt x="879" y="1247"/>
                  </a:lnTo>
                  <a:lnTo>
                    <a:pt x="737" y="1332"/>
                  </a:lnTo>
                  <a:lnTo>
                    <a:pt x="709" y="1417"/>
                  </a:lnTo>
                  <a:lnTo>
                    <a:pt x="681" y="1332"/>
                  </a:lnTo>
                  <a:lnTo>
                    <a:pt x="624" y="1332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96" y="1219"/>
                  </a:lnTo>
                  <a:lnTo>
                    <a:pt x="510" y="1162"/>
                  </a:lnTo>
                  <a:lnTo>
                    <a:pt x="482" y="1190"/>
                  </a:lnTo>
                  <a:lnTo>
                    <a:pt x="425" y="1190"/>
                  </a:lnTo>
                  <a:lnTo>
                    <a:pt x="369" y="1105"/>
                  </a:lnTo>
                  <a:lnTo>
                    <a:pt x="284" y="1077"/>
                  </a:lnTo>
                  <a:lnTo>
                    <a:pt x="199" y="1020"/>
                  </a:lnTo>
                  <a:lnTo>
                    <a:pt x="199" y="964"/>
                  </a:lnTo>
                  <a:lnTo>
                    <a:pt x="142" y="935"/>
                  </a:lnTo>
                  <a:lnTo>
                    <a:pt x="85" y="907"/>
                  </a:lnTo>
                  <a:lnTo>
                    <a:pt x="85" y="794"/>
                  </a:lnTo>
                  <a:lnTo>
                    <a:pt x="0" y="737"/>
                  </a:lnTo>
                  <a:lnTo>
                    <a:pt x="57" y="652"/>
                  </a:lnTo>
                  <a:lnTo>
                    <a:pt x="85" y="567"/>
                  </a:lnTo>
                  <a:lnTo>
                    <a:pt x="312" y="482"/>
                  </a:lnTo>
                  <a:lnTo>
                    <a:pt x="397" y="510"/>
                  </a:lnTo>
                  <a:lnTo>
                    <a:pt x="425" y="482"/>
                  </a:lnTo>
                  <a:lnTo>
                    <a:pt x="454" y="425"/>
                  </a:lnTo>
                  <a:lnTo>
                    <a:pt x="397" y="397"/>
                  </a:lnTo>
                  <a:lnTo>
                    <a:pt x="425" y="198"/>
                  </a:lnTo>
                  <a:lnTo>
                    <a:pt x="454" y="227"/>
                  </a:lnTo>
                  <a:lnTo>
                    <a:pt x="510" y="198"/>
                  </a:lnTo>
                  <a:lnTo>
                    <a:pt x="624" y="255"/>
                  </a:lnTo>
                  <a:lnTo>
                    <a:pt x="624" y="368"/>
                  </a:lnTo>
                  <a:lnTo>
                    <a:pt x="709" y="397"/>
                  </a:lnTo>
                  <a:lnTo>
                    <a:pt x="737" y="368"/>
                  </a:lnTo>
                  <a:lnTo>
                    <a:pt x="709" y="340"/>
                  </a:lnTo>
                  <a:lnTo>
                    <a:pt x="822" y="312"/>
                  </a:lnTo>
                  <a:lnTo>
                    <a:pt x="822" y="255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13"/>
                  </a:lnTo>
                  <a:lnTo>
                    <a:pt x="936" y="142"/>
                  </a:lnTo>
                  <a:lnTo>
                    <a:pt x="964" y="113"/>
                  </a:lnTo>
                  <a:lnTo>
                    <a:pt x="1049" y="142"/>
                  </a:lnTo>
                  <a:lnTo>
                    <a:pt x="1021" y="85"/>
                  </a:lnTo>
                  <a:lnTo>
                    <a:pt x="1049" y="0"/>
                  </a:lnTo>
                  <a:lnTo>
                    <a:pt x="1106" y="0"/>
                  </a:lnTo>
                  <a:lnTo>
                    <a:pt x="1163" y="56"/>
                  </a:lnTo>
                  <a:lnTo>
                    <a:pt x="1219" y="28"/>
                  </a:lnTo>
                  <a:lnTo>
                    <a:pt x="1304" y="56"/>
                  </a:lnTo>
                  <a:lnTo>
                    <a:pt x="1333" y="113"/>
                  </a:lnTo>
                  <a:lnTo>
                    <a:pt x="1389" y="113"/>
                  </a:lnTo>
                  <a:lnTo>
                    <a:pt x="1418" y="113"/>
                  </a:lnTo>
                  <a:lnTo>
                    <a:pt x="1418" y="170"/>
                  </a:lnTo>
                  <a:lnTo>
                    <a:pt x="1474" y="170"/>
                  </a:lnTo>
                  <a:lnTo>
                    <a:pt x="1474" y="283"/>
                  </a:lnTo>
                  <a:lnTo>
                    <a:pt x="1418" y="340"/>
                  </a:lnTo>
                  <a:lnTo>
                    <a:pt x="1503" y="453"/>
                  </a:lnTo>
                  <a:lnTo>
                    <a:pt x="1389" y="482"/>
                  </a:lnTo>
                  <a:lnTo>
                    <a:pt x="1389" y="510"/>
                  </a:lnTo>
                  <a:lnTo>
                    <a:pt x="1276" y="567"/>
                  </a:lnTo>
                  <a:lnTo>
                    <a:pt x="1304" y="680"/>
                  </a:lnTo>
                  <a:lnTo>
                    <a:pt x="1276" y="709"/>
                  </a:lnTo>
                  <a:lnTo>
                    <a:pt x="1333" y="709"/>
                  </a:lnTo>
                  <a:lnTo>
                    <a:pt x="1333" y="765"/>
                  </a:lnTo>
                  <a:lnTo>
                    <a:pt x="1389" y="794"/>
                  </a:lnTo>
                  <a:lnTo>
                    <a:pt x="1333" y="822"/>
                  </a:lnTo>
                  <a:lnTo>
                    <a:pt x="1333" y="935"/>
                  </a:lnTo>
                  <a:lnTo>
                    <a:pt x="1418" y="1049"/>
                  </a:lnTo>
                  <a:lnTo>
                    <a:pt x="1446" y="1049"/>
                  </a:lnTo>
                  <a:lnTo>
                    <a:pt x="1418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Freeform 37">
              <a:extLst>
                <a:ext uri="{FF2B5EF4-FFF2-40B4-BE49-F238E27FC236}">
                  <a16:creationId xmlns:a16="http://schemas.microsoft.com/office/drawing/2014/main" id="{1D157817-D20F-416C-8FD2-A03A57645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" y="2274"/>
              <a:ext cx="850" cy="851"/>
            </a:xfrm>
            <a:custGeom>
              <a:avLst/>
              <a:gdLst>
                <a:gd name="T0" fmla="*/ 595 w 850"/>
                <a:gd name="T1" fmla="*/ 737 h 851"/>
                <a:gd name="T2" fmla="*/ 510 w 850"/>
                <a:gd name="T3" fmla="*/ 709 h 851"/>
                <a:gd name="T4" fmla="*/ 255 w 850"/>
                <a:gd name="T5" fmla="*/ 851 h 851"/>
                <a:gd name="T6" fmla="*/ 227 w 850"/>
                <a:gd name="T7" fmla="*/ 766 h 851"/>
                <a:gd name="T8" fmla="*/ 170 w 850"/>
                <a:gd name="T9" fmla="*/ 681 h 851"/>
                <a:gd name="T10" fmla="*/ 57 w 850"/>
                <a:gd name="T11" fmla="*/ 567 h 851"/>
                <a:gd name="T12" fmla="*/ 113 w 850"/>
                <a:gd name="T13" fmla="*/ 426 h 851"/>
                <a:gd name="T14" fmla="*/ 57 w 850"/>
                <a:gd name="T15" fmla="*/ 341 h 851"/>
                <a:gd name="T16" fmla="*/ 28 w 850"/>
                <a:gd name="T17" fmla="*/ 312 h 851"/>
                <a:gd name="T18" fmla="*/ 113 w 850"/>
                <a:gd name="T19" fmla="*/ 142 h 851"/>
                <a:gd name="T20" fmla="*/ 227 w 850"/>
                <a:gd name="T21" fmla="*/ 85 h 851"/>
                <a:gd name="T22" fmla="*/ 312 w 850"/>
                <a:gd name="T23" fmla="*/ 29 h 851"/>
                <a:gd name="T24" fmla="*/ 482 w 850"/>
                <a:gd name="T25" fmla="*/ 0 h 851"/>
                <a:gd name="T26" fmla="*/ 595 w 850"/>
                <a:gd name="T27" fmla="*/ 29 h 851"/>
                <a:gd name="T28" fmla="*/ 737 w 850"/>
                <a:gd name="T29" fmla="*/ 29 h 851"/>
                <a:gd name="T30" fmla="*/ 765 w 850"/>
                <a:gd name="T31" fmla="*/ 57 h 851"/>
                <a:gd name="T32" fmla="*/ 850 w 850"/>
                <a:gd name="T33" fmla="*/ 57 h 851"/>
                <a:gd name="T34" fmla="*/ 850 w 850"/>
                <a:gd name="T35" fmla="*/ 142 h 851"/>
                <a:gd name="T36" fmla="*/ 822 w 850"/>
                <a:gd name="T37" fmla="*/ 199 h 851"/>
                <a:gd name="T38" fmla="*/ 850 w 850"/>
                <a:gd name="T39" fmla="*/ 312 h 851"/>
                <a:gd name="T40" fmla="*/ 794 w 850"/>
                <a:gd name="T41" fmla="*/ 312 h 851"/>
                <a:gd name="T42" fmla="*/ 765 w 850"/>
                <a:gd name="T43" fmla="*/ 199 h 851"/>
                <a:gd name="T44" fmla="*/ 709 w 850"/>
                <a:gd name="T45" fmla="*/ 199 h 851"/>
                <a:gd name="T46" fmla="*/ 652 w 850"/>
                <a:gd name="T47" fmla="*/ 284 h 851"/>
                <a:gd name="T48" fmla="*/ 624 w 850"/>
                <a:gd name="T49" fmla="*/ 369 h 851"/>
                <a:gd name="T50" fmla="*/ 510 w 850"/>
                <a:gd name="T51" fmla="*/ 341 h 851"/>
                <a:gd name="T52" fmla="*/ 567 w 850"/>
                <a:gd name="T53" fmla="*/ 426 h 851"/>
                <a:gd name="T54" fmla="*/ 397 w 850"/>
                <a:gd name="T55" fmla="*/ 454 h 851"/>
                <a:gd name="T56" fmla="*/ 340 w 850"/>
                <a:gd name="T57" fmla="*/ 426 h 851"/>
                <a:gd name="T58" fmla="*/ 312 w 850"/>
                <a:gd name="T59" fmla="*/ 567 h 851"/>
                <a:gd name="T60" fmla="*/ 397 w 850"/>
                <a:gd name="T61" fmla="*/ 596 h 851"/>
                <a:gd name="T62" fmla="*/ 482 w 850"/>
                <a:gd name="T63" fmla="*/ 596 h 851"/>
                <a:gd name="T64" fmla="*/ 595 w 850"/>
                <a:gd name="T65" fmla="*/ 596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0" h="851">
                  <a:moveTo>
                    <a:pt x="709" y="624"/>
                  </a:moveTo>
                  <a:lnTo>
                    <a:pt x="595" y="737"/>
                  </a:lnTo>
                  <a:lnTo>
                    <a:pt x="539" y="681"/>
                  </a:lnTo>
                  <a:lnTo>
                    <a:pt x="510" y="709"/>
                  </a:lnTo>
                  <a:lnTo>
                    <a:pt x="454" y="709"/>
                  </a:lnTo>
                  <a:lnTo>
                    <a:pt x="255" y="851"/>
                  </a:lnTo>
                  <a:lnTo>
                    <a:pt x="170" y="822"/>
                  </a:lnTo>
                  <a:lnTo>
                    <a:pt x="227" y="766"/>
                  </a:lnTo>
                  <a:lnTo>
                    <a:pt x="142" y="766"/>
                  </a:lnTo>
                  <a:lnTo>
                    <a:pt x="170" y="681"/>
                  </a:lnTo>
                  <a:lnTo>
                    <a:pt x="142" y="681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3" y="426"/>
                  </a:lnTo>
                  <a:lnTo>
                    <a:pt x="57" y="39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28" y="312"/>
                  </a:lnTo>
                  <a:lnTo>
                    <a:pt x="0" y="199"/>
                  </a:lnTo>
                  <a:lnTo>
                    <a:pt x="113" y="142"/>
                  </a:lnTo>
                  <a:lnTo>
                    <a:pt x="113" y="114"/>
                  </a:lnTo>
                  <a:lnTo>
                    <a:pt x="227" y="85"/>
                  </a:lnTo>
                  <a:lnTo>
                    <a:pt x="283" y="57"/>
                  </a:lnTo>
                  <a:lnTo>
                    <a:pt x="312" y="29"/>
                  </a:lnTo>
                  <a:lnTo>
                    <a:pt x="368" y="57"/>
                  </a:lnTo>
                  <a:lnTo>
                    <a:pt x="482" y="0"/>
                  </a:lnTo>
                  <a:lnTo>
                    <a:pt x="510" y="29"/>
                  </a:lnTo>
                  <a:lnTo>
                    <a:pt x="595" y="29"/>
                  </a:lnTo>
                  <a:lnTo>
                    <a:pt x="709" y="0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765" y="57"/>
                  </a:lnTo>
                  <a:lnTo>
                    <a:pt x="765" y="85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850" y="142"/>
                  </a:lnTo>
                  <a:lnTo>
                    <a:pt x="822" y="142"/>
                  </a:lnTo>
                  <a:lnTo>
                    <a:pt x="822" y="199"/>
                  </a:lnTo>
                  <a:lnTo>
                    <a:pt x="850" y="19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55"/>
                  </a:lnTo>
                  <a:lnTo>
                    <a:pt x="765" y="199"/>
                  </a:lnTo>
                  <a:lnTo>
                    <a:pt x="737" y="255"/>
                  </a:lnTo>
                  <a:lnTo>
                    <a:pt x="709" y="199"/>
                  </a:lnTo>
                  <a:lnTo>
                    <a:pt x="680" y="199"/>
                  </a:lnTo>
                  <a:lnTo>
                    <a:pt x="652" y="284"/>
                  </a:lnTo>
                  <a:lnTo>
                    <a:pt x="652" y="341"/>
                  </a:lnTo>
                  <a:lnTo>
                    <a:pt x="624" y="369"/>
                  </a:lnTo>
                  <a:lnTo>
                    <a:pt x="539" y="312"/>
                  </a:lnTo>
                  <a:lnTo>
                    <a:pt x="510" y="341"/>
                  </a:lnTo>
                  <a:lnTo>
                    <a:pt x="567" y="397"/>
                  </a:lnTo>
                  <a:lnTo>
                    <a:pt x="567" y="426"/>
                  </a:lnTo>
                  <a:lnTo>
                    <a:pt x="454" y="397"/>
                  </a:lnTo>
                  <a:lnTo>
                    <a:pt x="397" y="454"/>
                  </a:lnTo>
                  <a:lnTo>
                    <a:pt x="340" y="397"/>
                  </a:lnTo>
                  <a:lnTo>
                    <a:pt x="340" y="426"/>
                  </a:lnTo>
                  <a:lnTo>
                    <a:pt x="368" y="511"/>
                  </a:lnTo>
                  <a:lnTo>
                    <a:pt x="312" y="567"/>
                  </a:lnTo>
                  <a:lnTo>
                    <a:pt x="368" y="567"/>
                  </a:lnTo>
                  <a:lnTo>
                    <a:pt x="397" y="596"/>
                  </a:lnTo>
                  <a:lnTo>
                    <a:pt x="425" y="567"/>
                  </a:lnTo>
                  <a:lnTo>
                    <a:pt x="482" y="596"/>
                  </a:lnTo>
                  <a:lnTo>
                    <a:pt x="567" y="567"/>
                  </a:lnTo>
                  <a:lnTo>
                    <a:pt x="595" y="596"/>
                  </a:lnTo>
                  <a:lnTo>
                    <a:pt x="709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Freeform 38">
              <a:extLst>
                <a:ext uri="{FF2B5EF4-FFF2-40B4-BE49-F238E27FC236}">
                  <a16:creationId xmlns:a16="http://schemas.microsoft.com/office/drawing/2014/main" id="{E1AA4077-968C-4DB8-9823-10F11344F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2" y="914"/>
              <a:ext cx="1162" cy="1445"/>
            </a:xfrm>
            <a:custGeom>
              <a:avLst/>
              <a:gdLst>
                <a:gd name="T0" fmla="*/ 453 w 1162"/>
                <a:gd name="T1" fmla="*/ 1389 h 1445"/>
                <a:gd name="T2" fmla="*/ 340 w 1162"/>
                <a:gd name="T3" fmla="*/ 1360 h 1445"/>
                <a:gd name="T4" fmla="*/ 170 w 1162"/>
                <a:gd name="T5" fmla="*/ 1389 h 1445"/>
                <a:gd name="T6" fmla="*/ 85 w 1162"/>
                <a:gd name="T7" fmla="*/ 1445 h 1445"/>
                <a:gd name="T8" fmla="*/ 56 w 1162"/>
                <a:gd name="T9" fmla="*/ 1275 h 1445"/>
                <a:gd name="T10" fmla="*/ 113 w 1162"/>
                <a:gd name="T11" fmla="*/ 1219 h 1445"/>
                <a:gd name="T12" fmla="*/ 141 w 1162"/>
                <a:gd name="T13" fmla="*/ 1134 h 1445"/>
                <a:gd name="T14" fmla="*/ 113 w 1162"/>
                <a:gd name="T15" fmla="*/ 1048 h 1445"/>
                <a:gd name="T16" fmla="*/ 226 w 1162"/>
                <a:gd name="T17" fmla="*/ 1048 h 1445"/>
                <a:gd name="T18" fmla="*/ 226 w 1162"/>
                <a:gd name="T19" fmla="*/ 992 h 1445"/>
                <a:gd name="T20" fmla="*/ 255 w 1162"/>
                <a:gd name="T21" fmla="*/ 822 h 1445"/>
                <a:gd name="T22" fmla="*/ 283 w 1162"/>
                <a:gd name="T23" fmla="*/ 765 h 1445"/>
                <a:gd name="T24" fmla="*/ 226 w 1162"/>
                <a:gd name="T25" fmla="*/ 680 h 1445"/>
                <a:gd name="T26" fmla="*/ 283 w 1162"/>
                <a:gd name="T27" fmla="*/ 567 h 1445"/>
                <a:gd name="T28" fmla="*/ 397 w 1162"/>
                <a:gd name="T29" fmla="*/ 453 h 1445"/>
                <a:gd name="T30" fmla="*/ 397 w 1162"/>
                <a:gd name="T31" fmla="*/ 283 h 1445"/>
                <a:gd name="T32" fmla="*/ 368 w 1162"/>
                <a:gd name="T33" fmla="*/ 28 h 1445"/>
                <a:gd name="T34" fmla="*/ 453 w 1162"/>
                <a:gd name="T35" fmla="*/ 0 h 1445"/>
                <a:gd name="T36" fmla="*/ 538 w 1162"/>
                <a:gd name="T37" fmla="*/ 85 h 1445"/>
                <a:gd name="T38" fmla="*/ 708 w 1162"/>
                <a:gd name="T39" fmla="*/ 28 h 1445"/>
                <a:gd name="T40" fmla="*/ 850 w 1162"/>
                <a:gd name="T41" fmla="*/ 85 h 1445"/>
                <a:gd name="T42" fmla="*/ 992 w 1162"/>
                <a:gd name="T43" fmla="*/ 170 h 1445"/>
                <a:gd name="T44" fmla="*/ 1049 w 1162"/>
                <a:gd name="T45" fmla="*/ 283 h 1445"/>
                <a:gd name="T46" fmla="*/ 1020 w 1162"/>
                <a:gd name="T47" fmla="*/ 340 h 1445"/>
                <a:gd name="T48" fmla="*/ 992 w 1162"/>
                <a:gd name="T49" fmla="*/ 396 h 1445"/>
                <a:gd name="T50" fmla="*/ 1049 w 1162"/>
                <a:gd name="T51" fmla="*/ 510 h 1445"/>
                <a:gd name="T52" fmla="*/ 1049 w 1162"/>
                <a:gd name="T53" fmla="*/ 567 h 1445"/>
                <a:gd name="T54" fmla="*/ 1134 w 1162"/>
                <a:gd name="T55" fmla="*/ 623 h 1445"/>
                <a:gd name="T56" fmla="*/ 1162 w 1162"/>
                <a:gd name="T57" fmla="*/ 737 h 1445"/>
                <a:gd name="T58" fmla="*/ 1077 w 1162"/>
                <a:gd name="T59" fmla="*/ 793 h 1445"/>
                <a:gd name="T60" fmla="*/ 992 w 1162"/>
                <a:gd name="T61" fmla="*/ 538 h 1445"/>
                <a:gd name="T62" fmla="*/ 964 w 1162"/>
                <a:gd name="T63" fmla="*/ 595 h 1445"/>
                <a:gd name="T64" fmla="*/ 907 w 1162"/>
                <a:gd name="T65" fmla="*/ 680 h 1445"/>
                <a:gd name="T66" fmla="*/ 850 w 1162"/>
                <a:gd name="T67" fmla="*/ 595 h 1445"/>
                <a:gd name="T68" fmla="*/ 765 w 1162"/>
                <a:gd name="T69" fmla="*/ 510 h 1445"/>
                <a:gd name="T70" fmla="*/ 737 w 1162"/>
                <a:gd name="T71" fmla="*/ 538 h 1445"/>
                <a:gd name="T72" fmla="*/ 822 w 1162"/>
                <a:gd name="T73" fmla="*/ 652 h 1445"/>
                <a:gd name="T74" fmla="*/ 765 w 1162"/>
                <a:gd name="T75" fmla="*/ 850 h 1445"/>
                <a:gd name="T76" fmla="*/ 822 w 1162"/>
                <a:gd name="T77" fmla="*/ 907 h 1445"/>
                <a:gd name="T78" fmla="*/ 879 w 1162"/>
                <a:gd name="T79" fmla="*/ 963 h 1445"/>
                <a:gd name="T80" fmla="*/ 822 w 1162"/>
                <a:gd name="T81" fmla="*/ 992 h 1445"/>
                <a:gd name="T82" fmla="*/ 737 w 1162"/>
                <a:gd name="T83" fmla="*/ 992 h 1445"/>
                <a:gd name="T84" fmla="*/ 737 w 1162"/>
                <a:gd name="T85" fmla="*/ 1077 h 1445"/>
                <a:gd name="T86" fmla="*/ 680 w 1162"/>
                <a:gd name="T87" fmla="*/ 1020 h 1445"/>
                <a:gd name="T88" fmla="*/ 680 w 1162"/>
                <a:gd name="T89" fmla="*/ 1048 h 1445"/>
                <a:gd name="T90" fmla="*/ 567 w 1162"/>
                <a:gd name="T91" fmla="*/ 1105 h 1445"/>
                <a:gd name="T92" fmla="*/ 482 w 1162"/>
                <a:gd name="T93" fmla="*/ 1275 h 1445"/>
                <a:gd name="T94" fmla="*/ 567 w 1162"/>
                <a:gd name="T95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2" h="1445">
                  <a:moveTo>
                    <a:pt x="567" y="1360"/>
                  </a:moveTo>
                  <a:lnTo>
                    <a:pt x="453" y="1389"/>
                  </a:lnTo>
                  <a:lnTo>
                    <a:pt x="368" y="1389"/>
                  </a:lnTo>
                  <a:lnTo>
                    <a:pt x="340" y="1360"/>
                  </a:lnTo>
                  <a:lnTo>
                    <a:pt x="226" y="1417"/>
                  </a:lnTo>
                  <a:lnTo>
                    <a:pt x="170" y="1389"/>
                  </a:lnTo>
                  <a:lnTo>
                    <a:pt x="141" y="1417"/>
                  </a:lnTo>
                  <a:lnTo>
                    <a:pt x="85" y="1445"/>
                  </a:lnTo>
                  <a:lnTo>
                    <a:pt x="0" y="1332"/>
                  </a:lnTo>
                  <a:lnTo>
                    <a:pt x="56" y="1275"/>
                  </a:lnTo>
                  <a:lnTo>
                    <a:pt x="113" y="1275"/>
                  </a:lnTo>
                  <a:lnTo>
                    <a:pt x="113" y="1219"/>
                  </a:lnTo>
                  <a:lnTo>
                    <a:pt x="170" y="1190"/>
                  </a:lnTo>
                  <a:lnTo>
                    <a:pt x="141" y="1134"/>
                  </a:lnTo>
                  <a:lnTo>
                    <a:pt x="170" y="1105"/>
                  </a:lnTo>
                  <a:lnTo>
                    <a:pt x="113" y="1048"/>
                  </a:lnTo>
                  <a:lnTo>
                    <a:pt x="141" y="1020"/>
                  </a:lnTo>
                  <a:lnTo>
                    <a:pt x="226" y="1048"/>
                  </a:lnTo>
                  <a:lnTo>
                    <a:pt x="255" y="1020"/>
                  </a:lnTo>
                  <a:lnTo>
                    <a:pt x="226" y="992"/>
                  </a:lnTo>
                  <a:lnTo>
                    <a:pt x="198" y="907"/>
                  </a:lnTo>
                  <a:lnTo>
                    <a:pt x="255" y="822"/>
                  </a:lnTo>
                  <a:lnTo>
                    <a:pt x="283" y="822"/>
                  </a:lnTo>
                  <a:lnTo>
                    <a:pt x="283" y="765"/>
                  </a:lnTo>
                  <a:lnTo>
                    <a:pt x="226" y="765"/>
                  </a:lnTo>
                  <a:lnTo>
                    <a:pt x="226" y="680"/>
                  </a:lnTo>
                  <a:lnTo>
                    <a:pt x="283" y="652"/>
                  </a:lnTo>
                  <a:lnTo>
                    <a:pt x="283" y="567"/>
                  </a:lnTo>
                  <a:lnTo>
                    <a:pt x="368" y="538"/>
                  </a:lnTo>
                  <a:lnTo>
                    <a:pt x="397" y="453"/>
                  </a:lnTo>
                  <a:lnTo>
                    <a:pt x="368" y="396"/>
                  </a:lnTo>
                  <a:lnTo>
                    <a:pt x="397" y="283"/>
                  </a:lnTo>
                  <a:lnTo>
                    <a:pt x="340" y="141"/>
                  </a:lnTo>
                  <a:lnTo>
                    <a:pt x="368" y="28"/>
                  </a:lnTo>
                  <a:lnTo>
                    <a:pt x="425" y="28"/>
                  </a:lnTo>
                  <a:lnTo>
                    <a:pt x="453" y="0"/>
                  </a:lnTo>
                  <a:lnTo>
                    <a:pt x="482" y="0"/>
                  </a:lnTo>
                  <a:lnTo>
                    <a:pt x="538" y="85"/>
                  </a:lnTo>
                  <a:lnTo>
                    <a:pt x="623" y="28"/>
                  </a:lnTo>
                  <a:lnTo>
                    <a:pt x="708" y="28"/>
                  </a:lnTo>
                  <a:lnTo>
                    <a:pt x="765" y="85"/>
                  </a:lnTo>
                  <a:lnTo>
                    <a:pt x="850" y="85"/>
                  </a:lnTo>
                  <a:lnTo>
                    <a:pt x="964" y="170"/>
                  </a:lnTo>
                  <a:lnTo>
                    <a:pt x="992" y="170"/>
                  </a:lnTo>
                  <a:lnTo>
                    <a:pt x="992" y="198"/>
                  </a:lnTo>
                  <a:lnTo>
                    <a:pt x="1049" y="283"/>
                  </a:lnTo>
                  <a:lnTo>
                    <a:pt x="964" y="255"/>
                  </a:lnTo>
                  <a:lnTo>
                    <a:pt x="1020" y="340"/>
                  </a:lnTo>
                  <a:lnTo>
                    <a:pt x="1049" y="340"/>
                  </a:lnTo>
                  <a:lnTo>
                    <a:pt x="992" y="396"/>
                  </a:lnTo>
                  <a:lnTo>
                    <a:pt x="1077" y="453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049" y="567"/>
                  </a:lnTo>
                  <a:lnTo>
                    <a:pt x="1105" y="567"/>
                  </a:lnTo>
                  <a:lnTo>
                    <a:pt x="1134" y="623"/>
                  </a:lnTo>
                  <a:lnTo>
                    <a:pt x="1105" y="623"/>
                  </a:lnTo>
                  <a:lnTo>
                    <a:pt x="1162" y="737"/>
                  </a:lnTo>
                  <a:lnTo>
                    <a:pt x="1162" y="822"/>
                  </a:lnTo>
                  <a:lnTo>
                    <a:pt x="1077" y="793"/>
                  </a:lnTo>
                  <a:lnTo>
                    <a:pt x="992" y="652"/>
                  </a:lnTo>
                  <a:lnTo>
                    <a:pt x="992" y="538"/>
                  </a:lnTo>
                  <a:lnTo>
                    <a:pt x="964" y="538"/>
                  </a:lnTo>
                  <a:lnTo>
                    <a:pt x="964" y="595"/>
                  </a:lnTo>
                  <a:lnTo>
                    <a:pt x="935" y="595"/>
                  </a:lnTo>
                  <a:lnTo>
                    <a:pt x="907" y="680"/>
                  </a:lnTo>
                  <a:lnTo>
                    <a:pt x="879" y="680"/>
                  </a:lnTo>
                  <a:lnTo>
                    <a:pt x="850" y="595"/>
                  </a:lnTo>
                  <a:lnTo>
                    <a:pt x="793" y="595"/>
                  </a:lnTo>
                  <a:lnTo>
                    <a:pt x="765" y="510"/>
                  </a:lnTo>
                  <a:lnTo>
                    <a:pt x="765" y="538"/>
                  </a:lnTo>
                  <a:lnTo>
                    <a:pt x="737" y="538"/>
                  </a:lnTo>
                  <a:lnTo>
                    <a:pt x="793" y="623"/>
                  </a:lnTo>
                  <a:lnTo>
                    <a:pt x="822" y="652"/>
                  </a:lnTo>
                  <a:lnTo>
                    <a:pt x="793" y="737"/>
                  </a:lnTo>
                  <a:lnTo>
                    <a:pt x="765" y="850"/>
                  </a:lnTo>
                  <a:lnTo>
                    <a:pt x="793" y="907"/>
                  </a:lnTo>
                  <a:lnTo>
                    <a:pt x="822" y="907"/>
                  </a:lnTo>
                  <a:lnTo>
                    <a:pt x="879" y="935"/>
                  </a:lnTo>
                  <a:lnTo>
                    <a:pt x="879" y="963"/>
                  </a:lnTo>
                  <a:lnTo>
                    <a:pt x="822" y="963"/>
                  </a:lnTo>
                  <a:lnTo>
                    <a:pt x="822" y="992"/>
                  </a:lnTo>
                  <a:lnTo>
                    <a:pt x="765" y="963"/>
                  </a:lnTo>
                  <a:lnTo>
                    <a:pt x="737" y="992"/>
                  </a:lnTo>
                  <a:lnTo>
                    <a:pt x="765" y="1020"/>
                  </a:lnTo>
                  <a:lnTo>
                    <a:pt x="737" y="1077"/>
                  </a:lnTo>
                  <a:lnTo>
                    <a:pt x="708" y="1020"/>
                  </a:lnTo>
                  <a:lnTo>
                    <a:pt x="680" y="1020"/>
                  </a:lnTo>
                  <a:lnTo>
                    <a:pt x="652" y="1048"/>
                  </a:lnTo>
                  <a:lnTo>
                    <a:pt x="680" y="1048"/>
                  </a:lnTo>
                  <a:lnTo>
                    <a:pt x="652" y="1105"/>
                  </a:lnTo>
                  <a:lnTo>
                    <a:pt x="567" y="1105"/>
                  </a:lnTo>
                  <a:lnTo>
                    <a:pt x="482" y="1190"/>
                  </a:lnTo>
                  <a:lnTo>
                    <a:pt x="482" y="1275"/>
                  </a:lnTo>
                  <a:lnTo>
                    <a:pt x="538" y="1332"/>
                  </a:lnTo>
                  <a:lnTo>
                    <a:pt x="567" y="136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Freeform 39">
              <a:extLst>
                <a:ext uri="{FF2B5EF4-FFF2-40B4-BE49-F238E27FC236}">
                  <a16:creationId xmlns:a16="http://schemas.microsoft.com/office/drawing/2014/main" id="{4EECCA55-BB74-47C1-8021-E43924C7E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875"/>
              <a:ext cx="311" cy="283"/>
            </a:xfrm>
            <a:custGeom>
              <a:avLst/>
              <a:gdLst>
                <a:gd name="T0" fmla="*/ 311 w 311"/>
                <a:gd name="T1" fmla="*/ 198 h 283"/>
                <a:gd name="T2" fmla="*/ 198 w 311"/>
                <a:gd name="T3" fmla="*/ 255 h 283"/>
                <a:gd name="T4" fmla="*/ 170 w 311"/>
                <a:gd name="T5" fmla="*/ 255 h 283"/>
                <a:gd name="T6" fmla="*/ 113 w 311"/>
                <a:gd name="T7" fmla="*/ 283 h 283"/>
                <a:gd name="T8" fmla="*/ 85 w 311"/>
                <a:gd name="T9" fmla="*/ 255 h 283"/>
                <a:gd name="T10" fmla="*/ 113 w 311"/>
                <a:gd name="T11" fmla="*/ 227 h 283"/>
                <a:gd name="T12" fmla="*/ 56 w 311"/>
                <a:gd name="T13" fmla="*/ 198 h 283"/>
                <a:gd name="T14" fmla="*/ 56 w 311"/>
                <a:gd name="T15" fmla="*/ 170 h 283"/>
                <a:gd name="T16" fmla="*/ 0 w 311"/>
                <a:gd name="T17" fmla="*/ 113 h 283"/>
                <a:gd name="T18" fmla="*/ 0 w 311"/>
                <a:gd name="T19" fmla="*/ 56 h 283"/>
                <a:gd name="T20" fmla="*/ 28 w 311"/>
                <a:gd name="T21" fmla="*/ 0 h 283"/>
                <a:gd name="T22" fmla="*/ 170 w 311"/>
                <a:gd name="T23" fmla="*/ 0 h 283"/>
                <a:gd name="T24" fmla="*/ 198 w 311"/>
                <a:gd name="T25" fmla="*/ 56 h 283"/>
                <a:gd name="T26" fmla="*/ 311 w 311"/>
                <a:gd name="T27" fmla="*/ 85 h 283"/>
                <a:gd name="T28" fmla="*/ 283 w 311"/>
                <a:gd name="T29" fmla="*/ 170 h 283"/>
                <a:gd name="T30" fmla="*/ 311 w 311"/>
                <a:gd name="T31" fmla="*/ 19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283">
                  <a:moveTo>
                    <a:pt x="311" y="198"/>
                  </a:moveTo>
                  <a:lnTo>
                    <a:pt x="198" y="255"/>
                  </a:lnTo>
                  <a:lnTo>
                    <a:pt x="170" y="255"/>
                  </a:lnTo>
                  <a:lnTo>
                    <a:pt x="113" y="283"/>
                  </a:lnTo>
                  <a:lnTo>
                    <a:pt x="85" y="255"/>
                  </a:lnTo>
                  <a:lnTo>
                    <a:pt x="113" y="227"/>
                  </a:lnTo>
                  <a:lnTo>
                    <a:pt x="56" y="198"/>
                  </a:lnTo>
                  <a:lnTo>
                    <a:pt x="56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311" y="85"/>
                  </a:lnTo>
                  <a:lnTo>
                    <a:pt x="283" y="170"/>
                  </a:lnTo>
                  <a:lnTo>
                    <a:pt x="311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Freeform 40">
              <a:extLst>
                <a:ext uri="{FF2B5EF4-FFF2-40B4-BE49-F238E27FC236}">
                  <a16:creationId xmlns:a16="http://schemas.microsoft.com/office/drawing/2014/main" id="{865A99CB-4417-4919-AD76-1C7AEF3E9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63"/>
              <a:ext cx="340" cy="510"/>
            </a:xfrm>
            <a:custGeom>
              <a:avLst/>
              <a:gdLst>
                <a:gd name="T0" fmla="*/ 28 w 340"/>
                <a:gd name="T1" fmla="*/ 510 h 510"/>
                <a:gd name="T2" fmla="*/ 0 w 340"/>
                <a:gd name="T3" fmla="*/ 482 h 510"/>
                <a:gd name="T4" fmla="*/ 28 w 340"/>
                <a:gd name="T5" fmla="*/ 397 h 510"/>
                <a:gd name="T6" fmla="*/ 57 w 340"/>
                <a:gd name="T7" fmla="*/ 255 h 510"/>
                <a:gd name="T8" fmla="*/ 28 w 340"/>
                <a:gd name="T9" fmla="*/ 227 h 510"/>
                <a:gd name="T10" fmla="*/ 57 w 340"/>
                <a:gd name="T11" fmla="*/ 85 h 510"/>
                <a:gd name="T12" fmla="*/ 114 w 340"/>
                <a:gd name="T13" fmla="*/ 0 h 510"/>
                <a:gd name="T14" fmla="*/ 170 w 340"/>
                <a:gd name="T15" fmla="*/ 0 h 510"/>
                <a:gd name="T16" fmla="*/ 142 w 340"/>
                <a:gd name="T17" fmla="*/ 28 h 510"/>
                <a:gd name="T18" fmla="*/ 227 w 340"/>
                <a:gd name="T19" fmla="*/ 85 h 510"/>
                <a:gd name="T20" fmla="*/ 255 w 340"/>
                <a:gd name="T21" fmla="*/ 57 h 510"/>
                <a:gd name="T22" fmla="*/ 312 w 340"/>
                <a:gd name="T23" fmla="*/ 57 h 510"/>
                <a:gd name="T24" fmla="*/ 340 w 340"/>
                <a:gd name="T25" fmla="*/ 85 h 510"/>
                <a:gd name="T26" fmla="*/ 340 w 340"/>
                <a:gd name="T27" fmla="*/ 198 h 510"/>
                <a:gd name="T28" fmla="*/ 340 w 340"/>
                <a:gd name="T29" fmla="*/ 283 h 510"/>
                <a:gd name="T30" fmla="*/ 284 w 340"/>
                <a:gd name="T31" fmla="*/ 368 h 510"/>
                <a:gd name="T32" fmla="*/ 255 w 340"/>
                <a:gd name="T33" fmla="*/ 453 h 510"/>
                <a:gd name="T34" fmla="*/ 227 w 340"/>
                <a:gd name="T35" fmla="*/ 453 h 510"/>
                <a:gd name="T36" fmla="*/ 199 w 340"/>
                <a:gd name="T37" fmla="*/ 482 h 510"/>
                <a:gd name="T38" fmla="*/ 142 w 340"/>
                <a:gd name="T39" fmla="*/ 482 h 510"/>
                <a:gd name="T40" fmla="*/ 114 w 340"/>
                <a:gd name="T41" fmla="*/ 510 h 510"/>
                <a:gd name="T42" fmla="*/ 28 w 340"/>
                <a:gd name="T43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510">
                  <a:moveTo>
                    <a:pt x="28" y="510"/>
                  </a:moveTo>
                  <a:lnTo>
                    <a:pt x="0" y="482"/>
                  </a:lnTo>
                  <a:lnTo>
                    <a:pt x="28" y="397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57" y="85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340" y="198"/>
                  </a:lnTo>
                  <a:lnTo>
                    <a:pt x="340" y="283"/>
                  </a:lnTo>
                  <a:lnTo>
                    <a:pt x="284" y="368"/>
                  </a:lnTo>
                  <a:lnTo>
                    <a:pt x="255" y="453"/>
                  </a:lnTo>
                  <a:lnTo>
                    <a:pt x="227" y="453"/>
                  </a:lnTo>
                  <a:lnTo>
                    <a:pt x="199" y="482"/>
                  </a:lnTo>
                  <a:lnTo>
                    <a:pt x="142" y="482"/>
                  </a:lnTo>
                  <a:lnTo>
                    <a:pt x="114" y="510"/>
                  </a:lnTo>
                  <a:lnTo>
                    <a:pt x="28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Freeform 41">
              <a:extLst>
                <a:ext uri="{FF2B5EF4-FFF2-40B4-BE49-F238E27FC236}">
                  <a16:creationId xmlns:a16="http://schemas.microsoft.com/office/drawing/2014/main" id="{D8A97BCA-FFC7-4A97-BAB9-492E57E5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336"/>
              <a:ext cx="652" cy="624"/>
            </a:xfrm>
            <a:custGeom>
              <a:avLst/>
              <a:gdLst>
                <a:gd name="T0" fmla="*/ 198 w 652"/>
                <a:gd name="T1" fmla="*/ 539 h 624"/>
                <a:gd name="T2" fmla="*/ 198 w 652"/>
                <a:gd name="T3" fmla="*/ 482 h 624"/>
                <a:gd name="T4" fmla="*/ 311 w 652"/>
                <a:gd name="T5" fmla="*/ 284 h 624"/>
                <a:gd name="T6" fmla="*/ 226 w 652"/>
                <a:gd name="T7" fmla="*/ 199 h 624"/>
                <a:gd name="T8" fmla="*/ 170 w 652"/>
                <a:gd name="T9" fmla="*/ 227 h 624"/>
                <a:gd name="T10" fmla="*/ 113 w 652"/>
                <a:gd name="T11" fmla="*/ 170 h 624"/>
                <a:gd name="T12" fmla="*/ 56 w 652"/>
                <a:gd name="T13" fmla="*/ 227 h 624"/>
                <a:gd name="T14" fmla="*/ 0 w 652"/>
                <a:gd name="T15" fmla="*/ 199 h 624"/>
                <a:gd name="T16" fmla="*/ 56 w 652"/>
                <a:gd name="T17" fmla="*/ 170 h 624"/>
                <a:gd name="T18" fmla="*/ 28 w 652"/>
                <a:gd name="T19" fmla="*/ 113 h 624"/>
                <a:gd name="T20" fmla="*/ 56 w 652"/>
                <a:gd name="T21" fmla="*/ 57 h 624"/>
                <a:gd name="T22" fmla="*/ 113 w 652"/>
                <a:gd name="T23" fmla="*/ 57 h 624"/>
                <a:gd name="T24" fmla="*/ 170 w 652"/>
                <a:gd name="T25" fmla="*/ 113 h 624"/>
                <a:gd name="T26" fmla="*/ 283 w 652"/>
                <a:gd name="T27" fmla="*/ 113 h 624"/>
                <a:gd name="T28" fmla="*/ 311 w 652"/>
                <a:gd name="T29" fmla="*/ 142 h 624"/>
                <a:gd name="T30" fmla="*/ 368 w 652"/>
                <a:gd name="T31" fmla="*/ 142 h 624"/>
                <a:gd name="T32" fmla="*/ 453 w 652"/>
                <a:gd name="T33" fmla="*/ 85 h 624"/>
                <a:gd name="T34" fmla="*/ 425 w 652"/>
                <a:gd name="T35" fmla="*/ 28 h 624"/>
                <a:gd name="T36" fmla="*/ 453 w 652"/>
                <a:gd name="T37" fmla="*/ 0 h 624"/>
                <a:gd name="T38" fmla="*/ 595 w 652"/>
                <a:gd name="T39" fmla="*/ 0 h 624"/>
                <a:gd name="T40" fmla="*/ 623 w 652"/>
                <a:gd name="T41" fmla="*/ 57 h 624"/>
                <a:gd name="T42" fmla="*/ 652 w 652"/>
                <a:gd name="T43" fmla="*/ 85 h 624"/>
                <a:gd name="T44" fmla="*/ 652 w 652"/>
                <a:gd name="T45" fmla="*/ 170 h 624"/>
                <a:gd name="T46" fmla="*/ 623 w 652"/>
                <a:gd name="T47" fmla="*/ 227 h 624"/>
                <a:gd name="T48" fmla="*/ 567 w 652"/>
                <a:gd name="T49" fmla="*/ 227 h 624"/>
                <a:gd name="T50" fmla="*/ 510 w 652"/>
                <a:gd name="T51" fmla="*/ 312 h 624"/>
                <a:gd name="T52" fmla="*/ 481 w 652"/>
                <a:gd name="T53" fmla="*/ 454 h 624"/>
                <a:gd name="T54" fmla="*/ 510 w 652"/>
                <a:gd name="T55" fmla="*/ 482 h 624"/>
                <a:gd name="T56" fmla="*/ 481 w 652"/>
                <a:gd name="T57" fmla="*/ 624 h 624"/>
                <a:gd name="T58" fmla="*/ 368 w 652"/>
                <a:gd name="T59" fmla="*/ 595 h 624"/>
                <a:gd name="T60" fmla="*/ 340 w 652"/>
                <a:gd name="T61" fmla="*/ 539 h 624"/>
                <a:gd name="T62" fmla="*/ 198 w 652"/>
                <a:gd name="T63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624">
                  <a:moveTo>
                    <a:pt x="198" y="539"/>
                  </a:moveTo>
                  <a:lnTo>
                    <a:pt x="198" y="482"/>
                  </a:lnTo>
                  <a:lnTo>
                    <a:pt x="311" y="284"/>
                  </a:lnTo>
                  <a:lnTo>
                    <a:pt x="226" y="199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170"/>
                  </a:lnTo>
                  <a:lnTo>
                    <a:pt x="28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311" y="142"/>
                  </a:lnTo>
                  <a:lnTo>
                    <a:pt x="368" y="142"/>
                  </a:lnTo>
                  <a:lnTo>
                    <a:pt x="453" y="85"/>
                  </a:lnTo>
                  <a:lnTo>
                    <a:pt x="425" y="28"/>
                  </a:lnTo>
                  <a:lnTo>
                    <a:pt x="453" y="0"/>
                  </a:lnTo>
                  <a:lnTo>
                    <a:pt x="595" y="0"/>
                  </a:lnTo>
                  <a:lnTo>
                    <a:pt x="623" y="57"/>
                  </a:lnTo>
                  <a:lnTo>
                    <a:pt x="652" y="85"/>
                  </a:lnTo>
                  <a:lnTo>
                    <a:pt x="652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10" y="312"/>
                  </a:lnTo>
                  <a:lnTo>
                    <a:pt x="481" y="454"/>
                  </a:lnTo>
                  <a:lnTo>
                    <a:pt x="510" y="482"/>
                  </a:lnTo>
                  <a:lnTo>
                    <a:pt x="481" y="624"/>
                  </a:lnTo>
                  <a:lnTo>
                    <a:pt x="368" y="595"/>
                  </a:lnTo>
                  <a:lnTo>
                    <a:pt x="340" y="539"/>
                  </a:lnTo>
                  <a:lnTo>
                    <a:pt x="198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Freeform 42">
              <a:extLst>
                <a:ext uri="{FF2B5EF4-FFF2-40B4-BE49-F238E27FC236}">
                  <a16:creationId xmlns:a16="http://schemas.microsoft.com/office/drawing/2014/main" id="{AD60CEFA-71FC-422D-8B87-6C0BD35D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5109"/>
              <a:ext cx="765" cy="567"/>
            </a:xfrm>
            <a:custGeom>
              <a:avLst/>
              <a:gdLst>
                <a:gd name="T0" fmla="*/ 765 w 765"/>
                <a:gd name="T1" fmla="*/ 255 h 567"/>
                <a:gd name="T2" fmla="*/ 680 w 765"/>
                <a:gd name="T3" fmla="*/ 199 h 567"/>
                <a:gd name="T4" fmla="*/ 652 w 765"/>
                <a:gd name="T5" fmla="*/ 114 h 567"/>
                <a:gd name="T6" fmla="*/ 595 w 765"/>
                <a:gd name="T7" fmla="*/ 170 h 567"/>
                <a:gd name="T8" fmla="*/ 368 w 765"/>
                <a:gd name="T9" fmla="*/ 170 h 567"/>
                <a:gd name="T10" fmla="*/ 312 w 765"/>
                <a:gd name="T11" fmla="*/ 142 h 567"/>
                <a:gd name="T12" fmla="*/ 340 w 765"/>
                <a:gd name="T13" fmla="*/ 114 h 567"/>
                <a:gd name="T14" fmla="*/ 142 w 765"/>
                <a:gd name="T15" fmla="*/ 0 h 567"/>
                <a:gd name="T16" fmla="*/ 113 w 765"/>
                <a:gd name="T17" fmla="*/ 57 h 567"/>
                <a:gd name="T18" fmla="*/ 28 w 765"/>
                <a:gd name="T19" fmla="*/ 0 h 567"/>
                <a:gd name="T20" fmla="*/ 0 w 765"/>
                <a:gd name="T21" fmla="*/ 57 h 567"/>
                <a:gd name="T22" fmla="*/ 57 w 765"/>
                <a:gd name="T23" fmla="*/ 142 h 567"/>
                <a:gd name="T24" fmla="*/ 113 w 765"/>
                <a:gd name="T25" fmla="*/ 170 h 567"/>
                <a:gd name="T26" fmla="*/ 142 w 765"/>
                <a:gd name="T27" fmla="*/ 199 h 567"/>
                <a:gd name="T28" fmla="*/ 85 w 765"/>
                <a:gd name="T29" fmla="*/ 199 h 567"/>
                <a:gd name="T30" fmla="*/ 28 w 765"/>
                <a:gd name="T31" fmla="*/ 284 h 567"/>
                <a:gd name="T32" fmla="*/ 57 w 765"/>
                <a:gd name="T33" fmla="*/ 312 h 567"/>
                <a:gd name="T34" fmla="*/ 57 w 765"/>
                <a:gd name="T35" fmla="*/ 397 h 567"/>
                <a:gd name="T36" fmla="*/ 142 w 765"/>
                <a:gd name="T37" fmla="*/ 426 h 567"/>
                <a:gd name="T38" fmla="*/ 198 w 765"/>
                <a:gd name="T39" fmla="*/ 426 h 567"/>
                <a:gd name="T40" fmla="*/ 227 w 765"/>
                <a:gd name="T41" fmla="*/ 454 h 567"/>
                <a:gd name="T42" fmla="*/ 340 w 765"/>
                <a:gd name="T43" fmla="*/ 482 h 567"/>
                <a:gd name="T44" fmla="*/ 368 w 765"/>
                <a:gd name="T45" fmla="*/ 426 h 567"/>
                <a:gd name="T46" fmla="*/ 368 w 765"/>
                <a:gd name="T47" fmla="*/ 511 h 567"/>
                <a:gd name="T48" fmla="*/ 397 w 765"/>
                <a:gd name="T49" fmla="*/ 511 h 567"/>
                <a:gd name="T50" fmla="*/ 397 w 765"/>
                <a:gd name="T51" fmla="*/ 567 h 567"/>
                <a:gd name="T52" fmla="*/ 453 w 765"/>
                <a:gd name="T53" fmla="*/ 539 h 567"/>
                <a:gd name="T54" fmla="*/ 510 w 765"/>
                <a:gd name="T55" fmla="*/ 426 h 567"/>
                <a:gd name="T56" fmla="*/ 567 w 765"/>
                <a:gd name="T57" fmla="*/ 426 h 567"/>
                <a:gd name="T58" fmla="*/ 680 w 765"/>
                <a:gd name="T59" fmla="*/ 482 h 567"/>
                <a:gd name="T60" fmla="*/ 709 w 765"/>
                <a:gd name="T61" fmla="*/ 369 h 567"/>
                <a:gd name="T62" fmla="*/ 765 w 765"/>
                <a:gd name="T63" fmla="*/ 25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567">
                  <a:moveTo>
                    <a:pt x="765" y="255"/>
                  </a:moveTo>
                  <a:lnTo>
                    <a:pt x="680" y="199"/>
                  </a:lnTo>
                  <a:lnTo>
                    <a:pt x="652" y="114"/>
                  </a:lnTo>
                  <a:lnTo>
                    <a:pt x="595" y="170"/>
                  </a:lnTo>
                  <a:lnTo>
                    <a:pt x="368" y="170"/>
                  </a:lnTo>
                  <a:lnTo>
                    <a:pt x="312" y="142"/>
                  </a:lnTo>
                  <a:lnTo>
                    <a:pt x="340" y="114"/>
                  </a:lnTo>
                  <a:lnTo>
                    <a:pt x="142" y="0"/>
                  </a:lnTo>
                  <a:lnTo>
                    <a:pt x="113" y="57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57" y="142"/>
                  </a:lnTo>
                  <a:lnTo>
                    <a:pt x="113" y="170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28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98" y="426"/>
                  </a:lnTo>
                  <a:lnTo>
                    <a:pt x="227" y="454"/>
                  </a:lnTo>
                  <a:lnTo>
                    <a:pt x="340" y="482"/>
                  </a:lnTo>
                  <a:lnTo>
                    <a:pt x="368" y="426"/>
                  </a:lnTo>
                  <a:lnTo>
                    <a:pt x="368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453" y="539"/>
                  </a:lnTo>
                  <a:lnTo>
                    <a:pt x="510" y="426"/>
                  </a:lnTo>
                  <a:lnTo>
                    <a:pt x="567" y="426"/>
                  </a:lnTo>
                  <a:lnTo>
                    <a:pt x="680" y="482"/>
                  </a:lnTo>
                  <a:lnTo>
                    <a:pt x="709" y="369"/>
                  </a:lnTo>
                  <a:lnTo>
                    <a:pt x="765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Freeform 43">
              <a:extLst>
                <a:ext uri="{FF2B5EF4-FFF2-40B4-BE49-F238E27FC236}">
                  <a16:creationId xmlns:a16="http://schemas.microsoft.com/office/drawing/2014/main" id="{9372484B-1DD1-4577-96D6-C4A2C7FD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5506"/>
              <a:ext cx="680" cy="539"/>
            </a:xfrm>
            <a:custGeom>
              <a:avLst/>
              <a:gdLst>
                <a:gd name="T0" fmla="*/ 680 w 680"/>
                <a:gd name="T1" fmla="*/ 85 h 539"/>
                <a:gd name="T2" fmla="*/ 567 w 680"/>
                <a:gd name="T3" fmla="*/ 29 h 539"/>
                <a:gd name="T4" fmla="*/ 510 w 680"/>
                <a:gd name="T5" fmla="*/ 29 h 539"/>
                <a:gd name="T6" fmla="*/ 453 w 680"/>
                <a:gd name="T7" fmla="*/ 142 h 539"/>
                <a:gd name="T8" fmla="*/ 397 w 680"/>
                <a:gd name="T9" fmla="*/ 170 h 539"/>
                <a:gd name="T10" fmla="*/ 397 w 680"/>
                <a:gd name="T11" fmla="*/ 114 h 539"/>
                <a:gd name="T12" fmla="*/ 368 w 680"/>
                <a:gd name="T13" fmla="*/ 114 h 539"/>
                <a:gd name="T14" fmla="*/ 368 w 680"/>
                <a:gd name="T15" fmla="*/ 29 h 539"/>
                <a:gd name="T16" fmla="*/ 340 w 680"/>
                <a:gd name="T17" fmla="*/ 85 h 539"/>
                <a:gd name="T18" fmla="*/ 227 w 680"/>
                <a:gd name="T19" fmla="*/ 57 h 539"/>
                <a:gd name="T20" fmla="*/ 198 w 680"/>
                <a:gd name="T21" fmla="*/ 29 h 539"/>
                <a:gd name="T22" fmla="*/ 142 w 680"/>
                <a:gd name="T23" fmla="*/ 29 h 539"/>
                <a:gd name="T24" fmla="*/ 57 w 680"/>
                <a:gd name="T25" fmla="*/ 0 h 539"/>
                <a:gd name="T26" fmla="*/ 28 w 680"/>
                <a:gd name="T27" fmla="*/ 57 h 539"/>
                <a:gd name="T28" fmla="*/ 0 w 680"/>
                <a:gd name="T29" fmla="*/ 85 h 539"/>
                <a:gd name="T30" fmla="*/ 85 w 680"/>
                <a:gd name="T31" fmla="*/ 142 h 539"/>
                <a:gd name="T32" fmla="*/ 113 w 680"/>
                <a:gd name="T33" fmla="*/ 114 h 539"/>
                <a:gd name="T34" fmla="*/ 170 w 680"/>
                <a:gd name="T35" fmla="*/ 114 h 539"/>
                <a:gd name="T36" fmla="*/ 198 w 680"/>
                <a:gd name="T37" fmla="*/ 142 h 539"/>
                <a:gd name="T38" fmla="*/ 198 w 680"/>
                <a:gd name="T39" fmla="*/ 340 h 539"/>
                <a:gd name="T40" fmla="*/ 283 w 680"/>
                <a:gd name="T41" fmla="*/ 369 h 539"/>
                <a:gd name="T42" fmla="*/ 340 w 680"/>
                <a:gd name="T43" fmla="*/ 340 h 539"/>
                <a:gd name="T44" fmla="*/ 368 w 680"/>
                <a:gd name="T45" fmla="*/ 284 h 539"/>
                <a:gd name="T46" fmla="*/ 425 w 680"/>
                <a:gd name="T47" fmla="*/ 284 h 539"/>
                <a:gd name="T48" fmla="*/ 539 w 680"/>
                <a:gd name="T49" fmla="*/ 369 h 539"/>
                <a:gd name="T50" fmla="*/ 510 w 680"/>
                <a:gd name="T51" fmla="*/ 482 h 539"/>
                <a:gd name="T52" fmla="*/ 567 w 680"/>
                <a:gd name="T53" fmla="*/ 539 h 539"/>
                <a:gd name="T54" fmla="*/ 680 w 680"/>
                <a:gd name="T55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539">
                  <a:moveTo>
                    <a:pt x="680" y="85"/>
                  </a:moveTo>
                  <a:lnTo>
                    <a:pt x="567" y="29"/>
                  </a:lnTo>
                  <a:lnTo>
                    <a:pt x="510" y="29"/>
                  </a:lnTo>
                  <a:lnTo>
                    <a:pt x="453" y="142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68" y="114"/>
                  </a:lnTo>
                  <a:lnTo>
                    <a:pt x="368" y="29"/>
                  </a:lnTo>
                  <a:lnTo>
                    <a:pt x="340" y="85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29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85" y="142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98" y="142"/>
                  </a:lnTo>
                  <a:lnTo>
                    <a:pt x="198" y="340"/>
                  </a:lnTo>
                  <a:lnTo>
                    <a:pt x="283" y="369"/>
                  </a:lnTo>
                  <a:lnTo>
                    <a:pt x="340" y="340"/>
                  </a:lnTo>
                  <a:lnTo>
                    <a:pt x="368" y="284"/>
                  </a:lnTo>
                  <a:lnTo>
                    <a:pt x="425" y="284"/>
                  </a:lnTo>
                  <a:lnTo>
                    <a:pt x="539" y="369"/>
                  </a:lnTo>
                  <a:lnTo>
                    <a:pt x="510" y="482"/>
                  </a:lnTo>
                  <a:lnTo>
                    <a:pt x="567" y="539"/>
                  </a:lnTo>
                  <a:lnTo>
                    <a:pt x="68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6" name="Freeform 44">
              <a:extLst>
                <a:ext uri="{FF2B5EF4-FFF2-40B4-BE49-F238E27FC236}">
                  <a16:creationId xmlns:a16="http://schemas.microsoft.com/office/drawing/2014/main" id="{C2697253-5C55-4A93-ABD8-A83F64B15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790"/>
              <a:ext cx="425" cy="538"/>
            </a:xfrm>
            <a:custGeom>
              <a:avLst/>
              <a:gdLst>
                <a:gd name="T0" fmla="*/ 0 w 425"/>
                <a:gd name="T1" fmla="*/ 141 h 538"/>
                <a:gd name="T2" fmla="*/ 56 w 425"/>
                <a:gd name="T3" fmla="*/ 56 h 538"/>
                <a:gd name="T4" fmla="*/ 141 w 425"/>
                <a:gd name="T5" fmla="*/ 85 h 538"/>
                <a:gd name="T6" fmla="*/ 198 w 425"/>
                <a:gd name="T7" fmla="*/ 56 h 538"/>
                <a:gd name="T8" fmla="*/ 226 w 425"/>
                <a:gd name="T9" fmla="*/ 0 h 538"/>
                <a:gd name="T10" fmla="*/ 283 w 425"/>
                <a:gd name="T11" fmla="*/ 0 h 538"/>
                <a:gd name="T12" fmla="*/ 397 w 425"/>
                <a:gd name="T13" fmla="*/ 85 h 538"/>
                <a:gd name="T14" fmla="*/ 368 w 425"/>
                <a:gd name="T15" fmla="*/ 198 h 538"/>
                <a:gd name="T16" fmla="*/ 425 w 425"/>
                <a:gd name="T17" fmla="*/ 255 h 538"/>
                <a:gd name="T18" fmla="*/ 425 w 425"/>
                <a:gd name="T19" fmla="*/ 510 h 538"/>
                <a:gd name="T20" fmla="*/ 283 w 425"/>
                <a:gd name="T21" fmla="*/ 538 h 538"/>
                <a:gd name="T22" fmla="*/ 255 w 425"/>
                <a:gd name="T23" fmla="*/ 482 h 538"/>
                <a:gd name="T24" fmla="*/ 198 w 425"/>
                <a:gd name="T25" fmla="*/ 482 h 538"/>
                <a:gd name="T26" fmla="*/ 113 w 425"/>
                <a:gd name="T27" fmla="*/ 538 h 538"/>
                <a:gd name="T28" fmla="*/ 85 w 425"/>
                <a:gd name="T29" fmla="*/ 510 h 538"/>
                <a:gd name="T30" fmla="*/ 113 w 425"/>
                <a:gd name="T31" fmla="*/ 482 h 538"/>
                <a:gd name="T32" fmla="*/ 56 w 425"/>
                <a:gd name="T33" fmla="*/ 283 h 538"/>
                <a:gd name="T34" fmla="*/ 56 w 425"/>
                <a:gd name="T35" fmla="*/ 170 h 538"/>
                <a:gd name="T36" fmla="*/ 0 w 425"/>
                <a:gd name="T37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5" h="538">
                  <a:moveTo>
                    <a:pt x="0" y="141"/>
                  </a:moveTo>
                  <a:lnTo>
                    <a:pt x="56" y="56"/>
                  </a:lnTo>
                  <a:lnTo>
                    <a:pt x="141" y="85"/>
                  </a:lnTo>
                  <a:lnTo>
                    <a:pt x="198" y="56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397" y="85"/>
                  </a:lnTo>
                  <a:lnTo>
                    <a:pt x="368" y="198"/>
                  </a:lnTo>
                  <a:lnTo>
                    <a:pt x="425" y="255"/>
                  </a:lnTo>
                  <a:lnTo>
                    <a:pt x="425" y="510"/>
                  </a:lnTo>
                  <a:lnTo>
                    <a:pt x="283" y="538"/>
                  </a:lnTo>
                  <a:lnTo>
                    <a:pt x="255" y="482"/>
                  </a:lnTo>
                  <a:lnTo>
                    <a:pt x="198" y="482"/>
                  </a:lnTo>
                  <a:lnTo>
                    <a:pt x="113" y="538"/>
                  </a:lnTo>
                  <a:lnTo>
                    <a:pt x="85" y="510"/>
                  </a:lnTo>
                  <a:lnTo>
                    <a:pt x="113" y="482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7" name="Freeform 45">
              <a:extLst>
                <a:ext uri="{FF2B5EF4-FFF2-40B4-BE49-F238E27FC236}">
                  <a16:creationId xmlns:a16="http://schemas.microsoft.com/office/drawing/2014/main" id="{87F800CB-CF72-4A51-B431-9F518C497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272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85 w 369"/>
                <a:gd name="T3" fmla="*/ 0 h 595"/>
                <a:gd name="T4" fmla="*/ 142 w 369"/>
                <a:gd name="T5" fmla="*/ 0 h 595"/>
                <a:gd name="T6" fmla="*/ 170 w 369"/>
                <a:gd name="T7" fmla="*/ 56 h 595"/>
                <a:gd name="T8" fmla="*/ 312 w 369"/>
                <a:gd name="T9" fmla="*/ 28 h 595"/>
                <a:gd name="T10" fmla="*/ 284 w 369"/>
                <a:gd name="T11" fmla="*/ 113 h 595"/>
                <a:gd name="T12" fmla="*/ 340 w 369"/>
                <a:gd name="T13" fmla="*/ 425 h 595"/>
                <a:gd name="T14" fmla="*/ 369 w 369"/>
                <a:gd name="T15" fmla="*/ 567 h 595"/>
                <a:gd name="T16" fmla="*/ 340 w 369"/>
                <a:gd name="T17" fmla="*/ 595 h 595"/>
                <a:gd name="T18" fmla="*/ 312 w 369"/>
                <a:gd name="T19" fmla="*/ 567 h 595"/>
                <a:gd name="T20" fmla="*/ 255 w 369"/>
                <a:gd name="T21" fmla="*/ 567 h 595"/>
                <a:gd name="T22" fmla="*/ 227 w 369"/>
                <a:gd name="T23" fmla="*/ 510 h 595"/>
                <a:gd name="T24" fmla="*/ 85 w 369"/>
                <a:gd name="T25" fmla="*/ 595 h 595"/>
                <a:gd name="T26" fmla="*/ 57 w 369"/>
                <a:gd name="T27" fmla="*/ 482 h 595"/>
                <a:gd name="T28" fmla="*/ 57 w 369"/>
                <a:gd name="T29" fmla="*/ 397 h 595"/>
                <a:gd name="T30" fmla="*/ 28 w 369"/>
                <a:gd name="T31" fmla="*/ 340 h 595"/>
                <a:gd name="T32" fmla="*/ 57 w 369"/>
                <a:gd name="T33" fmla="*/ 311 h 595"/>
                <a:gd name="T34" fmla="*/ 28 w 369"/>
                <a:gd name="T35" fmla="*/ 255 h 595"/>
                <a:gd name="T36" fmla="*/ 57 w 369"/>
                <a:gd name="T37" fmla="*/ 198 h 595"/>
                <a:gd name="T38" fmla="*/ 0 w 369"/>
                <a:gd name="T39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85" y="0"/>
                  </a:lnTo>
                  <a:lnTo>
                    <a:pt x="142" y="0"/>
                  </a:lnTo>
                  <a:lnTo>
                    <a:pt x="170" y="56"/>
                  </a:lnTo>
                  <a:lnTo>
                    <a:pt x="312" y="28"/>
                  </a:lnTo>
                  <a:lnTo>
                    <a:pt x="284" y="113"/>
                  </a:lnTo>
                  <a:lnTo>
                    <a:pt x="340" y="425"/>
                  </a:lnTo>
                  <a:lnTo>
                    <a:pt x="369" y="567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67"/>
                  </a:lnTo>
                  <a:lnTo>
                    <a:pt x="227" y="510"/>
                  </a:lnTo>
                  <a:lnTo>
                    <a:pt x="85" y="595"/>
                  </a:lnTo>
                  <a:lnTo>
                    <a:pt x="57" y="482"/>
                  </a:lnTo>
                  <a:lnTo>
                    <a:pt x="57" y="397"/>
                  </a:lnTo>
                  <a:lnTo>
                    <a:pt x="28" y="340"/>
                  </a:lnTo>
                  <a:lnTo>
                    <a:pt x="57" y="311"/>
                  </a:lnTo>
                  <a:lnTo>
                    <a:pt x="28" y="255"/>
                  </a:lnTo>
                  <a:lnTo>
                    <a:pt x="57" y="19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8" name="Freeform 46">
              <a:extLst>
                <a:ext uri="{FF2B5EF4-FFF2-40B4-BE49-F238E27FC236}">
                  <a16:creationId xmlns:a16="http://schemas.microsoft.com/office/drawing/2014/main" id="{31090929-BA9D-443B-B7D7-09C2F317E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931"/>
              <a:ext cx="709" cy="823"/>
            </a:xfrm>
            <a:custGeom>
              <a:avLst/>
              <a:gdLst>
                <a:gd name="T0" fmla="*/ 709 w 709"/>
                <a:gd name="T1" fmla="*/ 823 h 823"/>
                <a:gd name="T2" fmla="*/ 709 w 709"/>
                <a:gd name="T3" fmla="*/ 738 h 823"/>
                <a:gd name="T4" fmla="*/ 680 w 709"/>
                <a:gd name="T5" fmla="*/ 681 h 823"/>
                <a:gd name="T6" fmla="*/ 709 w 709"/>
                <a:gd name="T7" fmla="*/ 652 h 823"/>
                <a:gd name="T8" fmla="*/ 680 w 709"/>
                <a:gd name="T9" fmla="*/ 596 h 823"/>
                <a:gd name="T10" fmla="*/ 709 w 709"/>
                <a:gd name="T11" fmla="*/ 539 h 823"/>
                <a:gd name="T12" fmla="*/ 652 w 709"/>
                <a:gd name="T13" fmla="*/ 397 h 823"/>
                <a:gd name="T14" fmla="*/ 624 w 709"/>
                <a:gd name="T15" fmla="*/ 369 h 823"/>
                <a:gd name="T16" fmla="*/ 652 w 709"/>
                <a:gd name="T17" fmla="*/ 341 h 823"/>
                <a:gd name="T18" fmla="*/ 595 w 709"/>
                <a:gd name="T19" fmla="*/ 142 h 823"/>
                <a:gd name="T20" fmla="*/ 595 w 709"/>
                <a:gd name="T21" fmla="*/ 29 h 823"/>
                <a:gd name="T22" fmla="*/ 539 w 709"/>
                <a:gd name="T23" fmla="*/ 0 h 823"/>
                <a:gd name="T24" fmla="*/ 510 w 709"/>
                <a:gd name="T25" fmla="*/ 85 h 823"/>
                <a:gd name="T26" fmla="*/ 482 w 709"/>
                <a:gd name="T27" fmla="*/ 85 h 823"/>
                <a:gd name="T28" fmla="*/ 454 w 709"/>
                <a:gd name="T29" fmla="*/ 114 h 823"/>
                <a:gd name="T30" fmla="*/ 397 w 709"/>
                <a:gd name="T31" fmla="*/ 114 h 823"/>
                <a:gd name="T32" fmla="*/ 369 w 709"/>
                <a:gd name="T33" fmla="*/ 142 h 823"/>
                <a:gd name="T34" fmla="*/ 283 w 709"/>
                <a:gd name="T35" fmla="*/ 142 h 823"/>
                <a:gd name="T36" fmla="*/ 170 w 709"/>
                <a:gd name="T37" fmla="*/ 199 h 823"/>
                <a:gd name="T38" fmla="*/ 142 w 709"/>
                <a:gd name="T39" fmla="*/ 199 h 823"/>
                <a:gd name="T40" fmla="*/ 85 w 709"/>
                <a:gd name="T41" fmla="*/ 227 h 823"/>
                <a:gd name="T42" fmla="*/ 57 w 709"/>
                <a:gd name="T43" fmla="*/ 312 h 823"/>
                <a:gd name="T44" fmla="*/ 28 w 709"/>
                <a:gd name="T45" fmla="*/ 341 h 823"/>
                <a:gd name="T46" fmla="*/ 28 w 709"/>
                <a:gd name="T47" fmla="*/ 397 h 823"/>
                <a:gd name="T48" fmla="*/ 0 w 709"/>
                <a:gd name="T49" fmla="*/ 454 h 823"/>
                <a:gd name="T50" fmla="*/ 28 w 709"/>
                <a:gd name="T51" fmla="*/ 511 h 823"/>
                <a:gd name="T52" fmla="*/ 0 w 709"/>
                <a:gd name="T53" fmla="*/ 539 h 823"/>
                <a:gd name="T54" fmla="*/ 57 w 709"/>
                <a:gd name="T55" fmla="*/ 567 h 823"/>
                <a:gd name="T56" fmla="*/ 85 w 709"/>
                <a:gd name="T57" fmla="*/ 539 h 823"/>
                <a:gd name="T58" fmla="*/ 113 w 709"/>
                <a:gd name="T59" fmla="*/ 567 h 823"/>
                <a:gd name="T60" fmla="*/ 85 w 709"/>
                <a:gd name="T61" fmla="*/ 624 h 823"/>
                <a:gd name="T62" fmla="*/ 113 w 709"/>
                <a:gd name="T63" fmla="*/ 652 h 823"/>
                <a:gd name="T64" fmla="*/ 170 w 709"/>
                <a:gd name="T65" fmla="*/ 652 h 823"/>
                <a:gd name="T66" fmla="*/ 170 w 709"/>
                <a:gd name="T67" fmla="*/ 624 h 823"/>
                <a:gd name="T68" fmla="*/ 255 w 709"/>
                <a:gd name="T69" fmla="*/ 652 h 823"/>
                <a:gd name="T70" fmla="*/ 340 w 709"/>
                <a:gd name="T71" fmla="*/ 624 h 823"/>
                <a:gd name="T72" fmla="*/ 397 w 709"/>
                <a:gd name="T73" fmla="*/ 624 h 823"/>
                <a:gd name="T74" fmla="*/ 425 w 709"/>
                <a:gd name="T75" fmla="*/ 596 h 823"/>
                <a:gd name="T76" fmla="*/ 425 w 709"/>
                <a:gd name="T77" fmla="*/ 652 h 823"/>
                <a:gd name="T78" fmla="*/ 397 w 709"/>
                <a:gd name="T79" fmla="*/ 681 h 823"/>
                <a:gd name="T80" fmla="*/ 454 w 709"/>
                <a:gd name="T81" fmla="*/ 738 h 823"/>
                <a:gd name="T82" fmla="*/ 510 w 709"/>
                <a:gd name="T83" fmla="*/ 738 h 823"/>
                <a:gd name="T84" fmla="*/ 510 w 709"/>
                <a:gd name="T85" fmla="*/ 709 h 823"/>
                <a:gd name="T86" fmla="*/ 567 w 709"/>
                <a:gd name="T87" fmla="*/ 709 h 823"/>
                <a:gd name="T88" fmla="*/ 624 w 709"/>
                <a:gd name="T89" fmla="*/ 766 h 823"/>
                <a:gd name="T90" fmla="*/ 652 w 709"/>
                <a:gd name="T91" fmla="*/ 766 h 823"/>
                <a:gd name="T92" fmla="*/ 680 w 709"/>
                <a:gd name="T93" fmla="*/ 823 h 823"/>
                <a:gd name="T94" fmla="*/ 709 w 709"/>
                <a:gd name="T95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823">
                  <a:moveTo>
                    <a:pt x="709" y="823"/>
                  </a:moveTo>
                  <a:lnTo>
                    <a:pt x="709" y="738"/>
                  </a:lnTo>
                  <a:lnTo>
                    <a:pt x="680" y="681"/>
                  </a:lnTo>
                  <a:lnTo>
                    <a:pt x="709" y="652"/>
                  </a:lnTo>
                  <a:lnTo>
                    <a:pt x="680" y="596"/>
                  </a:lnTo>
                  <a:lnTo>
                    <a:pt x="709" y="539"/>
                  </a:lnTo>
                  <a:lnTo>
                    <a:pt x="652" y="397"/>
                  </a:lnTo>
                  <a:lnTo>
                    <a:pt x="624" y="369"/>
                  </a:lnTo>
                  <a:lnTo>
                    <a:pt x="652" y="341"/>
                  </a:lnTo>
                  <a:lnTo>
                    <a:pt x="595" y="142"/>
                  </a:lnTo>
                  <a:lnTo>
                    <a:pt x="595" y="29"/>
                  </a:lnTo>
                  <a:lnTo>
                    <a:pt x="539" y="0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283" y="142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28" y="341"/>
                  </a:lnTo>
                  <a:lnTo>
                    <a:pt x="28" y="397"/>
                  </a:lnTo>
                  <a:lnTo>
                    <a:pt x="0" y="454"/>
                  </a:lnTo>
                  <a:lnTo>
                    <a:pt x="28" y="511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85" y="624"/>
                  </a:lnTo>
                  <a:lnTo>
                    <a:pt x="113" y="652"/>
                  </a:lnTo>
                  <a:lnTo>
                    <a:pt x="170" y="652"/>
                  </a:lnTo>
                  <a:lnTo>
                    <a:pt x="170" y="624"/>
                  </a:lnTo>
                  <a:lnTo>
                    <a:pt x="255" y="652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425" y="596"/>
                  </a:lnTo>
                  <a:lnTo>
                    <a:pt x="425" y="652"/>
                  </a:lnTo>
                  <a:lnTo>
                    <a:pt x="397" y="681"/>
                  </a:lnTo>
                  <a:lnTo>
                    <a:pt x="454" y="738"/>
                  </a:lnTo>
                  <a:lnTo>
                    <a:pt x="510" y="738"/>
                  </a:lnTo>
                  <a:lnTo>
                    <a:pt x="510" y="709"/>
                  </a:lnTo>
                  <a:lnTo>
                    <a:pt x="567" y="709"/>
                  </a:lnTo>
                  <a:lnTo>
                    <a:pt x="624" y="766"/>
                  </a:lnTo>
                  <a:lnTo>
                    <a:pt x="652" y="766"/>
                  </a:lnTo>
                  <a:lnTo>
                    <a:pt x="680" y="823"/>
                  </a:lnTo>
                  <a:lnTo>
                    <a:pt x="709" y="8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9" name="Freeform 47">
              <a:extLst>
                <a:ext uri="{FF2B5EF4-FFF2-40B4-BE49-F238E27FC236}">
                  <a16:creationId xmlns:a16="http://schemas.microsoft.com/office/drawing/2014/main" id="{E54726D9-7C63-435E-8D1B-E09B325F2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6470"/>
              <a:ext cx="1021" cy="1021"/>
            </a:xfrm>
            <a:custGeom>
              <a:avLst/>
              <a:gdLst>
                <a:gd name="T0" fmla="*/ 993 w 1021"/>
                <a:gd name="T1" fmla="*/ 284 h 1021"/>
                <a:gd name="T2" fmla="*/ 936 w 1021"/>
                <a:gd name="T3" fmla="*/ 227 h 1021"/>
                <a:gd name="T4" fmla="*/ 851 w 1021"/>
                <a:gd name="T5" fmla="*/ 170 h 1021"/>
                <a:gd name="T6" fmla="*/ 794 w 1021"/>
                <a:gd name="T7" fmla="*/ 199 h 1021"/>
                <a:gd name="T8" fmla="*/ 681 w 1021"/>
                <a:gd name="T9" fmla="*/ 142 h 1021"/>
                <a:gd name="T10" fmla="*/ 709 w 1021"/>
                <a:gd name="T11" fmla="*/ 57 h 1021"/>
                <a:gd name="T12" fmla="*/ 624 w 1021"/>
                <a:gd name="T13" fmla="*/ 85 h 1021"/>
                <a:gd name="T14" fmla="*/ 454 w 1021"/>
                <a:gd name="T15" fmla="*/ 85 h 1021"/>
                <a:gd name="T16" fmla="*/ 397 w 1021"/>
                <a:gd name="T17" fmla="*/ 113 h 1021"/>
                <a:gd name="T18" fmla="*/ 397 w 1021"/>
                <a:gd name="T19" fmla="*/ 28 h 1021"/>
                <a:gd name="T20" fmla="*/ 341 w 1021"/>
                <a:gd name="T21" fmla="*/ 28 h 1021"/>
                <a:gd name="T22" fmla="*/ 284 w 1021"/>
                <a:gd name="T23" fmla="*/ 57 h 1021"/>
                <a:gd name="T24" fmla="*/ 199 w 1021"/>
                <a:gd name="T25" fmla="*/ 57 h 1021"/>
                <a:gd name="T26" fmla="*/ 114 w 1021"/>
                <a:gd name="T27" fmla="*/ 85 h 1021"/>
                <a:gd name="T28" fmla="*/ 0 w 1021"/>
                <a:gd name="T29" fmla="*/ 170 h 1021"/>
                <a:gd name="T30" fmla="*/ 0 w 1021"/>
                <a:gd name="T31" fmla="*/ 284 h 1021"/>
                <a:gd name="T32" fmla="*/ 86 w 1021"/>
                <a:gd name="T33" fmla="*/ 369 h 1021"/>
                <a:gd name="T34" fmla="*/ 199 w 1021"/>
                <a:gd name="T35" fmla="*/ 369 h 1021"/>
                <a:gd name="T36" fmla="*/ 312 w 1021"/>
                <a:gd name="T37" fmla="*/ 425 h 1021"/>
                <a:gd name="T38" fmla="*/ 256 w 1021"/>
                <a:gd name="T39" fmla="*/ 482 h 1021"/>
                <a:gd name="T40" fmla="*/ 284 w 1021"/>
                <a:gd name="T41" fmla="*/ 510 h 1021"/>
                <a:gd name="T42" fmla="*/ 312 w 1021"/>
                <a:gd name="T43" fmla="*/ 624 h 1021"/>
                <a:gd name="T44" fmla="*/ 284 w 1021"/>
                <a:gd name="T45" fmla="*/ 709 h 1021"/>
                <a:gd name="T46" fmla="*/ 284 w 1021"/>
                <a:gd name="T47" fmla="*/ 794 h 1021"/>
                <a:gd name="T48" fmla="*/ 397 w 1021"/>
                <a:gd name="T49" fmla="*/ 879 h 1021"/>
                <a:gd name="T50" fmla="*/ 454 w 1021"/>
                <a:gd name="T51" fmla="*/ 964 h 1021"/>
                <a:gd name="T52" fmla="*/ 567 w 1021"/>
                <a:gd name="T53" fmla="*/ 964 h 1021"/>
                <a:gd name="T54" fmla="*/ 738 w 1021"/>
                <a:gd name="T55" fmla="*/ 1021 h 1021"/>
                <a:gd name="T56" fmla="*/ 738 w 1021"/>
                <a:gd name="T57" fmla="*/ 964 h 1021"/>
                <a:gd name="T58" fmla="*/ 681 w 1021"/>
                <a:gd name="T59" fmla="*/ 907 h 1021"/>
                <a:gd name="T60" fmla="*/ 653 w 1021"/>
                <a:gd name="T61" fmla="*/ 851 h 1021"/>
                <a:gd name="T62" fmla="*/ 851 w 1021"/>
                <a:gd name="T63" fmla="*/ 879 h 1021"/>
                <a:gd name="T64" fmla="*/ 993 w 1021"/>
                <a:gd name="T65" fmla="*/ 879 h 1021"/>
                <a:gd name="T66" fmla="*/ 964 w 1021"/>
                <a:gd name="T67" fmla="*/ 822 h 1021"/>
                <a:gd name="T68" fmla="*/ 993 w 1021"/>
                <a:gd name="T69" fmla="*/ 737 h 1021"/>
                <a:gd name="T70" fmla="*/ 964 w 1021"/>
                <a:gd name="T71" fmla="*/ 624 h 1021"/>
                <a:gd name="T72" fmla="*/ 993 w 1021"/>
                <a:gd name="T73" fmla="*/ 482 h 1021"/>
                <a:gd name="T74" fmla="*/ 993 w 1021"/>
                <a:gd name="T75" fmla="*/ 425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021">
                  <a:moveTo>
                    <a:pt x="1021" y="397"/>
                  </a:moveTo>
                  <a:lnTo>
                    <a:pt x="993" y="284"/>
                  </a:lnTo>
                  <a:lnTo>
                    <a:pt x="964" y="284"/>
                  </a:lnTo>
                  <a:lnTo>
                    <a:pt x="936" y="227"/>
                  </a:lnTo>
                  <a:lnTo>
                    <a:pt x="908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99"/>
                  </a:lnTo>
                  <a:lnTo>
                    <a:pt x="738" y="199"/>
                  </a:lnTo>
                  <a:lnTo>
                    <a:pt x="681" y="142"/>
                  </a:lnTo>
                  <a:lnTo>
                    <a:pt x="709" y="113"/>
                  </a:lnTo>
                  <a:lnTo>
                    <a:pt x="709" y="57"/>
                  </a:lnTo>
                  <a:lnTo>
                    <a:pt x="681" y="85"/>
                  </a:lnTo>
                  <a:lnTo>
                    <a:pt x="624" y="85"/>
                  </a:lnTo>
                  <a:lnTo>
                    <a:pt x="539" y="113"/>
                  </a:lnTo>
                  <a:lnTo>
                    <a:pt x="454" y="85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0" y="284"/>
                  </a:lnTo>
                  <a:lnTo>
                    <a:pt x="29" y="369"/>
                  </a:lnTo>
                  <a:lnTo>
                    <a:pt x="86" y="369"/>
                  </a:lnTo>
                  <a:lnTo>
                    <a:pt x="171" y="340"/>
                  </a:lnTo>
                  <a:lnTo>
                    <a:pt x="199" y="369"/>
                  </a:lnTo>
                  <a:lnTo>
                    <a:pt x="284" y="397"/>
                  </a:lnTo>
                  <a:lnTo>
                    <a:pt x="312" y="425"/>
                  </a:lnTo>
                  <a:lnTo>
                    <a:pt x="256" y="454"/>
                  </a:lnTo>
                  <a:lnTo>
                    <a:pt x="256" y="482"/>
                  </a:lnTo>
                  <a:lnTo>
                    <a:pt x="284" y="482"/>
                  </a:lnTo>
                  <a:lnTo>
                    <a:pt x="284" y="510"/>
                  </a:lnTo>
                  <a:lnTo>
                    <a:pt x="312" y="567"/>
                  </a:lnTo>
                  <a:lnTo>
                    <a:pt x="312" y="624"/>
                  </a:lnTo>
                  <a:lnTo>
                    <a:pt x="256" y="680"/>
                  </a:lnTo>
                  <a:lnTo>
                    <a:pt x="284" y="709"/>
                  </a:lnTo>
                  <a:lnTo>
                    <a:pt x="284" y="766"/>
                  </a:lnTo>
                  <a:lnTo>
                    <a:pt x="284" y="794"/>
                  </a:lnTo>
                  <a:lnTo>
                    <a:pt x="341" y="851"/>
                  </a:lnTo>
                  <a:lnTo>
                    <a:pt x="397" y="879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738" y="1021"/>
                  </a:lnTo>
                  <a:lnTo>
                    <a:pt x="794" y="992"/>
                  </a:lnTo>
                  <a:lnTo>
                    <a:pt x="738" y="964"/>
                  </a:lnTo>
                  <a:lnTo>
                    <a:pt x="709" y="907"/>
                  </a:lnTo>
                  <a:lnTo>
                    <a:pt x="681" y="907"/>
                  </a:lnTo>
                  <a:lnTo>
                    <a:pt x="624" y="879"/>
                  </a:lnTo>
                  <a:lnTo>
                    <a:pt x="653" y="851"/>
                  </a:lnTo>
                  <a:lnTo>
                    <a:pt x="823" y="907"/>
                  </a:lnTo>
                  <a:lnTo>
                    <a:pt x="851" y="879"/>
                  </a:lnTo>
                  <a:lnTo>
                    <a:pt x="879" y="907"/>
                  </a:lnTo>
                  <a:lnTo>
                    <a:pt x="993" y="879"/>
                  </a:lnTo>
                  <a:lnTo>
                    <a:pt x="993" y="851"/>
                  </a:lnTo>
                  <a:lnTo>
                    <a:pt x="964" y="822"/>
                  </a:lnTo>
                  <a:lnTo>
                    <a:pt x="1021" y="794"/>
                  </a:lnTo>
                  <a:lnTo>
                    <a:pt x="993" y="737"/>
                  </a:lnTo>
                  <a:lnTo>
                    <a:pt x="993" y="652"/>
                  </a:lnTo>
                  <a:lnTo>
                    <a:pt x="964" y="624"/>
                  </a:lnTo>
                  <a:lnTo>
                    <a:pt x="1021" y="539"/>
                  </a:lnTo>
                  <a:lnTo>
                    <a:pt x="993" y="482"/>
                  </a:lnTo>
                  <a:lnTo>
                    <a:pt x="1021" y="454"/>
                  </a:lnTo>
                  <a:lnTo>
                    <a:pt x="993" y="425"/>
                  </a:lnTo>
                  <a:lnTo>
                    <a:pt x="102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0" name="Freeform 48">
              <a:extLst>
                <a:ext uri="{FF2B5EF4-FFF2-40B4-BE49-F238E27FC236}">
                  <a16:creationId xmlns:a16="http://schemas.microsoft.com/office/drawing/2014/main" id="{0E0169FB-E9F2-4577-951D-A9C573EC4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761"/>
              <a:ext cx="1021" cy="1049"/>
            </a:xfrm>
            <a:custGeom>
              <a:avLst/>
              <a:gdLst>
                <a:gd name="T0" fmla="*/ 964 w 1021"/>
                <a:gd name="T1" fmla="*/ 312 h 1049"/>
                <a:gd name="T2" fmla="*/ 823 w 1021"/>
                <a:gd name="T3" fmla="*/ 284 h 1049"/>
                <a:gd name="T4" fmla="*/ 738 w 1021"/>
                <a:gd name="T5" fmla="*/ 284 h 1049"/>
                <a:gd name="T6" fmla="*/ 709 w 1021"/>
                <a:gd name="T7" fmla="*/ 255 h 1049"/>
                <a:gd name="T8" fmla="*/ 624 w 1021"/>
                <a:gd name="T9" fmla="*/ 170 h 1049"/>
                <a:gd name="T10" fmla="*/ 567 w 1021"/>
                <a:gd name="T11" fmla="*/ 57 h 1049"/>
                <a:gd name="T12" fmla="*/ 369 w 1021"/>
                <a:gd name="T13" fmla="*/ 114 h 1049"/>
                <a:gd name="T14" fmla="*/ 312 w 1021"/>
                <a:gd name="T15" fmla="*/ 0 h 1049"/>
                <a:gd name="T16" fmla="*/ 114 w 1021"/>
                <a:gd name="T17" fmla="*/ 57 h 1049"/>
                <a:gd name="T18" fmla="*/ 29 w 1021"/>
                <a:gd name="T19" fmla="*/ 85 h 1049"/>
                <a:gd name="T20" fmla="*/ 114 w 1021"/>
                <a:gd name="T21" fmla="*/ 170 h 1049"/>
                <a:gd name="T22" fmla="*/ 114 w 1021"/>
                <a:gd name="T23" fmla="*/ 284 h 1049"/>
                <a:gd name="T24" fmla="*/ 199 w 1021"/>
                <a:gd name="T25" fmla="*/ 369 h 1049"/>
                <a:gd name="T26" fmla="*/ 227 w 1021"/>
                <a:gd name="T27" fmla="*/ 482 h 1049"/>
                <a:gd name="T28" fmla="*/ 227 w 1021"/>
                <a:gd name="T29" fmla="*/ 567 h 1049"/>
                <a:gd name="T30" fmla="*/ 284 w 1021"/>
                <a:gd name="T31" fmla="*/ 709 h 1049"/>
                <a:gd name="T32" fmla="*/ 199 w 1021"/>
                <a:gd name="T33" fmla="*/ 766 h 1049"/>
                <a:gd name="T34" fmla="*/ 57 w 1021"/>
                <a:gd name="T35" fmla="*/ 766 h 1049"/>
                <a:gd name="T36" fmla="*/ 0 w 1021"/>
                <a:gd name="T37" fmla="*/ 851 h 1049"/>
                <a:gd name="T38" fmla="*/ 85 w 1021"/>
                <a:gd name="T39" fmla="*/ 1049 h 1049"/>
                <a:gd name="T40" fmla="*/ 171 w 1021"/>
                <a:gd name="T41" fmla="*/ 1021 h 1049"/>
                <a:gd name="T42" fmla="*/ 227 w 1021"/>
                <a:gd name="T43" fmla="*/ 1021 h 1049"/>
                <a:gd name="T44" fmla="*/ 284 w 1021"/>
                <a:gd name="T45" fmla="*/ 1021 h 1049"/>
                <a:gd name="T46" fmla="*/ 426 w 1021"/>
                <a:gd name="T47" fmla="*/ 964 h 1049"/>
                <a:gd name="T48" fmla="*/ 511 w 1021"/>
                <a:gd name="T49" fmla="*/ 993 h 1049"/>
                <a:gd name="T50" fmla="*/ 567 w 1021"/>
                <a:gd name="T51" fmla="*/ 1021 h 1049"/>
                <a:gd name="T52" fmla="*/ 624 w 1021"/>
                <a:gd name="T53" fmla="*/ 993 h 1049"/>
                <a:gd name="T54" fmla="*/ 681 w 1021"/>
                <a:gd name="T55" fmla="*/ 936 h 1049"/>
                <a:gd name="T56" fmla="*/ 709 w 1021"/>
                <a:gd name="T57" fmla="*/ 822 h 1049"/>
                <a:gd name="T58" fmla="*/ 851 w 1021"/>
                <a:gd name="T59" fmla="*/ 794 h 1049"/>
                <a:gd name="T60" fmla="*/ 879 w 1021"/>
                <a:gd name="T61" fmla="*/ 794 h 1049"/>
                <a:gd name="T62" fmla="*/ 936 w 1021"/>
                <a:gd name="T63" fmla="*/ 709 h 1049"/>
                <a:gd name="T64" fmla="*/ 936 w 1021"/>
                <a:gd name="T65" fmla="*/ 624 h 1049"/>
                <a:gd name="T66" fmla="*/ 964 w 1021"/>
                <a:gd name="T67" fmla="*/ 511 h 1049"/>
                <a:gd name="T68" fmla="*/ 1021 w 1021"/>
                <a:gd name="T69" fmla="*/ 397 h 1049"/>
                <a:gd name="T70" fmla="*/ 1021 w 1021"/>
                <a:gd name="T71" fmla="*/ 3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1049">
                  <a:moveTo>
                    <a:pt x="1021" y="341"/>
                  </a:moveTo>
                  <a:lnTo>
                    <a:pt x="964" y="312"/>
                  </a:lnTo>
                  <a:lnTo>
                    <a:pt x="851" y="312"/>
                  </a:lnTo>
                  <a:lnTo>
                    <a:pt x="823" y="284"/>
                  </a:lnTo>
                  <a:lnTo>
                    <a:pt x="766" y="341"/>
                  </a:lnTo>
                  <a:lnTo>
                    <a:pt x="738" y="284"/>
                  </a:lnTo>
                  <a:lnTo>
                    <a:pt x="738" y="255"/>
                  </a:lnTo>
                  <a:lnTo>
                    <a:pt x="709" y="255"/>
                  </a:lnTo>
                  <a:lnTo>
                    <a:pt x="681" y="199"/>
                  </a:lnTo>
                  <a:lnTo>
                    <a:pt x="624" y="170"/>
                  </a:lnTo>
                  <a:lnTo>
                    <a:pt x="596" y="85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114"/>
                  </a:lnTo>
                  <a:lnTo>
                    <a:pt x="369" y="57"/>
                  </a:lnTo>
                  <a:lnTo>
                    <a:pt x="312" y="0"/>
                  </a:lnTo>
                  <a:lnTo>
                    <a:pt x="142" y="29"/>
                  </a:lnTo>
                  <a:lnTo>
                    <a:pt x="114" y="57"/>
                  </a:lnTo>
                  <a:lnTo>
                    <a:pt x="57" y="29"/>
                  </a:lnTo>
                  <a:lnTo>
                    <a:pt x="29" y="85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42" y="227"/>
                  </a:lnTo>
                  <a:lnTo>
                    <a:pt x="114" y="284"/>
                  </a:lnTo>
                  <a:lnTo>
                    <a:pt x="142" y="341"/>
                  </a:lnTo>
                  <a:lnTo>
                    <a:pt x="199" y="369"/>
                  </a:lnTo>
                  <a:lnTo>
                    <a:pt x="199" y="482"/>
                  </a:lnTo>
                  <a:lnTo>
                    <a:pt x="227" y="482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284" y="652"/>
                  </a:lnTo>
                  <a:lnTo>
                    <a:pt x="284" y="709"/>
                  </a:lnTo>
                  <a:lnTo>
                    <a:pt x="256" y="709"/>
                  </a:lnTo>
                  <a:lnTo>
                    <a:pt x="199" y="766"/>
                  </a:lnTo>
                  <a:lnTo>
                    <a:pt x="114" y="766"/>
                  </a:lnTo>
                  <a:lnTo>
                    <a:pt x="57" y="766"/>
                  </a:lnTo>
                  <a:lnTo>
                    <a:pt x="29" y="794"/>
                  </a:lnTo>
                  <a:lnTo>
                    <a:pt x="0" y="851"/>
                  </a:lnTo>
                  <a:lnTo>
                    <a:pt x="29" y="964"/>
                  </a:lnTo>
                  <a:lnTo>
                    <a:pt x="85" y="1049"/>
                  </a:lnTo>
                  <a:lnTo>
                    <a:pt x="142" y="1049"/>
                  </a:lnTo>
                  <a:lnTo>
                    <a:pt x="171" y="1021"/>
                  </a:lnTo>
                  <a:lnTo>
                    <a:pt x="227" y="1049"/>
                  </a:lnTo>
                  <a:lnTo>
                    <a:pt x="227" y="1021"/>
                  </a:lnTo>
                  <a:lnTo>
                    <a:pt x="256" y="993"/>
                  </a:lnTo>
                  <a:lnTo>
                    <a:pt x="284" y="1021"/>
                  </a:lnTo>
                  <a:lnTo>
                    <a:pt x="426" y="993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511" y="993"/>
                  </a:lnTo>
                  <a:lnTo>
                    <a:pt x="539" y="1021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993"/>
                  </a:lnTo>
                  <a:lnTo>
                    <a:pt x="652" y="993"/>
                  </a:lnTo>
                  <a:lnTo>
                    <a:pt x="681" y="936"/>
                  </a:lnTo>
                  <a:lnTo>
                    <a:pt x="652" y="879"/>
                  </a:lnTo>
                  <a:lnTo>
                    <a:pt x="709" y="822"/>
                  </a:lnTo>
                  <a:lnTo>
                    <a:pt x="766" y="794"/>
                  </a:lnTo>
                  <a:lnTo>
                    <a:pt x="851" y="794"/>
                  </a:lnTo>
                  <a:lnTo>
                    <a:pt x="851" y="766"/>
                  </a:lnTo>
                  <a:lnTo>
                    <a:pt x="879" y="794"/>
                  </a:lnTo>
                  <a:lnTo>
                    <a:pt x="936" y="766"/>
                  </a:lnTo>
                  <a:lnTo>
                    <a:pt x="936" y="709"/>
                  </a:lnTo>
                  <a:lnTo>
                    <a:pt x="964" y="681"/>
                  </a:lnTo>
                  <a:lnTo>
                    <a:pt x="936" y="624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993" y="482"/>
                  </a:lnTo>
                  <a:lnTo>
                    <a:pt x="1021" y="397"/>
                  </a:lnTo>
                  <a:lnTo>
                    <a:pt x="993" y="369"/>
                  </a:lnTo>
                  <a:lnTo>
                    <a:pt x="1021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1" name="Freeform 49">
              <a:extLst>
                <a:ext uri="{FF2B5EF4-FFF2-40B4-BE49-F238E27FC236}">
                  <a16:creationId xmlns:a16="http://schemas.microsoft.com/office/drawing/2014/main" id="{E5972B9C-191F-4F23-93B0-C443C2C5E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5591"/>
              <a:ext cx="1077" cy="964"/>
            </a:xfrm>
            <a:custGeom>
              <a:avLst/>
              <a:gdLst>
                <a:gd name="T0" fmla="*/ 850 w 1077"/>
                <a:gd name="T1" fmla="*/ 936 h 964"/>
                <a:gd name="T2" fmla="*/ 1049 w 1077"/>
                <a:gd name="T3" fmla="*/ 879 h 964"/>
                <a:gd name="T4" fmla="*/ 1077 w 1077"/>
                <a:gd name="T5" fmla="*/ 822 h 964"/>
                <a:gd name="T6" fmla="*/ 1020 w 1077"/>
                <a:gd name="T7" fmla="*/ 652 h 964"/>
                <a:gd name="T8" fmla="*/ 992 w 1077"/>
                <a:gd name="T9" fmla="*/ 539 h 964"/>
                <a:gd name="T10" fmla="*/ 907 w 1077"/>
                <a:gd name="T11" fmla="*/ 454 h 964"/>
                <a:gd name="T12" fmla="*/ 907 w 1077"/>
                <a:gd name="T13" fmla="*/ 340 h 964"/>
                <a:gd name="T14" fmla="*/ 822 w 1077"/>
                <a:gd name="T15" fmla="*/ 255 h 964"/>
                <a:gd name="T16" fmla="*/ 765 w 1077"/>
                <a:gd name="T17" fmla="*/ 114 h 964"/>
                <a:gd name="T18" fmla="*/ 737 w 1077"/>
                <a:gd name="T19" fmla="*/ 29 h 964"/>
                <a:gd name="T20" fmla="*/ 623 w 1077"/>
                <a:gd name="T21" fmla="*/ 57 h 964"/>
                <a:gd name="T22" fmla="*/ 623 w 1077"/>
                <a:gd name="T23" fmla="*/ 227 h 964"/>
                <a:gd name="T24" fmla="*/ 567 w 1077"/>
                <a:gd name="T25" fmla="*/ 284 h 964"/>
                <a:gd name="T26" fmla="*/ 453 w 1077"/>
                <a:gd name="T27" fmla="*/ 312 h 964"/>
                <a:gd name="T28" fmla="*/ 425 w 1077"/>
                <a:gd name="T29" fmla="*/ 397 h 964"/>
                <a:gd name="T30" fmla="*/ 311 w 1077"/>
                <a:gd name="T31" fmla="*/ 425 h 964"/>
                <a:gd name="T32" fmla="*/ 113 w 1077"/>
                <a:gd name="T33" fmla="*/ 397 h 964"/>
                <a:gd name="T34" fmla="*/ 0 w 1077"/>
                <a:gd name="T35" fmla="*/ 397 h 964"/>
                <a:gd name="T36" fmla="*/ 0 w 1077"/>
                <a:gd name="T37" fmla="*/ 511 h 964"/>
                <a:gd name="T38" fmla="*/ 28 w 1077"/>
                <a:gd name="T39" fmla="*/ 567 h 964"/>
                <a:gd name="T40" fmla="*/ 28 w 1077"/>
                <a:gd name="T41" fmla="*/ 709 h 964"/>
                <a:gd name="T42" fmla="*/ 56 w 1077"/>
                <a:gd name="T43" fmla="*/ 851 h 964"/>
                <a:gd name="T44" fmla="*/ 170 w 1077"/>
                <a:gd name="T45" fmla="*/ 879 h 964"/>
                <a:gd name="T46" fmla="*/ 226 w 1077"/>
                <a:gd name="T47" fmla="*/ 907 h 964"/>
                <a:gd name="T48" fmla="*/ 311 w 1077"/>
                <a:gd name="T49" fmla="*/ 964 h 964"/>
                <a:gd name="T50" fmla="*/ 340 w 1077"/>
                <a:gd name="T51" fmla="*/ 907 h 964"/>
                <a:gd name="T52" fmla="*/ 453 w 1077"/>
                <a:gd name="T53" fmla="*/ 936 h 964"/>
                <a:gd name="T54" fmla="*/ 510 w 1077"/>
                <a:gd name="T55" fmla="*/ 822 h 964"/>
                <a:gd name="T56" fmla="*/ 567 w 1077"/>
                <a:gd name="T57" fmla="*/ 879 h 964"/>
                <a:gd name="T58" fmla="*/ 652 w 1077"/>
                <a:gd name="T59" fmla="*/ 936 h 964"/>
                <a:gd name="T60" fmla="*/ 708 w 1077"/>
                <a:gd name="T61" fmla="*/ 907 h 964"/>
                <a:gd name="T62" fmla="*/ 765 w 1077"/>
                <a:gd name="T63" fmla="*/ 964 h 964"/>
                <a:gd name="T64" fmla="*/ 822 w 1077"/>
                <a:gd name="T6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964">
                  <a:moveTo>
                    <a:pt x="822" y="964"/>
                  </a:moveTo>
                  <a:lnTo>
                    <a:pt x="850" y="936"/>
                  </a:lnTo>
                  <a:lnTo>
                    <a:pt x="992" y="936"/>
                  </a:lnTo>
                  <a:lnTo>
                    <a:pt x="1049" y="879"/>
                  </a:lnTo>
                  <a:lnTo>
                    <a:pt x="1077" y="879"/>
                  </a:lnTo>
                  <a:lnTo>
                    <a:pt x="1077" y="822"/>
                  </a:lnTo>
                  <a:lnTo>
                    <a:pt x="1020" y="737"/>
                  </a:lnTo>
                  <a:lnTo>
                    <a:pt x="1020" y="652"/>
                  </a:lnTo>
                  <a:lnTo>
                    <a:pt x="992" y="652"/>
                  </a:lnTo>
                  <a:lnTo>
                    <a:pt x="992" y="539"/>
                  </a:lnTo>
                  <a:lnTo>
                    <a:pt x="935" y="511"/>
                  </a:lnTo>
                  <a:lnTo>
                    <a:pt x="907" y="454"/>
                  </a:lnTo>
                  <a:lnTo>
                    <a:pt x="935" y="397"/>
                  </a:lnTo>
                  <a:lnTo>
                    <a:pt x="907" y="340"/>
                  </a:lnTo>
                  <a:lnTo>
                    <a:pt x="850" y="312"/>
                  </a:lnTo>
                  <a:lnTo>
                    <a:pt x="822" y="255"/>
                  </a:lnTo>
                  <a:lnTo>
                    <a:pt x="850" y="199"/>
                  </a:lnTo>
                  <a:lnTo>
                    <a:pt x="765" y="114"/>
                  </a:lnTo>
                  <a:lnTo>
                    <a:pt x="765" y="57"/>
                  </a:lnTo>
                  <a:lnTo>
                    <a:pt x="737" y="29"/>
                  </a:lnTo>
                  <a:lnTo>
                    <a:pt x="708" y="0"/>
                  </a:lnTo>
                  <a:lnTo>
                    <a:pt x="623" y="57"/>
                  </a:lnTo>
                  <a:lnTo>
                    <a:pt x="595" y="142"/>
                  </a:lnTo>
                  <a:lnTo>
                    <a:pt x="623" y="227"/>
                  </a:lnTo>
                  <a:lnTo>
                    <a:pt x="623" y="255"/>
                  </a:lnTo>
                  <a:lnTo>
                    <a:pt x="567" y="284"/>
                  </a:lnTo>
                  <a:lnTo>
                    <a:pt x="538" y="340"/>
                  </a:lnTo>
                  <a:lnTo>
                    <a:pt x="453" y="312"/>
                  </a:lnTo>
                  <a:lnTo>
                    <a:pt x="453" y="369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11" y="425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56" y="369"/>
                  </a:lnTo>
                  <a:lnTo>
                    <a:pt x="0" y="397"/>
                  </a:lnTo>
                  <a:lnTo>
                    <a:pt x="28" y="425"/>
                  </a:lnTo>
                  <a:lnTo>
                    <a:pt x="0" y="511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56" y="681"/>
                  </a:lnTo>
                  <a:lnTo>
                    <a:pt x="28" y="709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113" y="879"/>
                  </a:lnTo>
                  <a:lnTo>
                    <a:pt x="170" y="879"/>
                  </a:lnTo>
                  <a:lnTo>
                    <a:pt x="170" y="907"/>
                  </a:lnTo>
                  <a:lnTo>
                    <a:pt x="226" y="907"/>
                  </a:lnTo>
                  <a:lnTo>
                    <a:pt x="255" y="936"/>
                  </a:lnTo>
                  <a:lnTo>
                    <a:pt x="311" y="964"/>
                  </a:lnTo>
                  <a:lnTo>
                    <a:pt x="368" y="936"/>
                  </a:lnTo>
                  <a:lnTo>
                    <a:pt x="340" y="907"/>
                  </a:lnTo>
                  <a:lnTo>
                    <a:pt x="368" y="907"/>
                  </a:lnTo>
                  <a:lnTo>
                    <a:pt x="453" y="936"/>
                  </a:lnTo>
                  <a:lnTo>
                    <a:pt x="482" y="851"/>
                  </a:lnTo>
                  <a:lnTo>
                    <a:pt x="510" y="822"/>
                  </a:lnTo>
                  <a:lnTo>
                    <a:pt x="567" y="822"/>
                  </a:lnTo>
                  <a:lnTo>
                    <a:pt x="567" y="879"/>
                  </a:lnTo>
                  <a:lnTo>
                    <a:pt x="595" y="879"/>
                  </a:lnTo>
                  <a:lnTo>
                    <a:pt x="652" y="936"/>
                  </a:lnTo>
                  <a:lnTo>
                    <a:pt x="680" y="936"/>
                  </a:lnTo>
                  <a:lnTo>
                    <a:pt x="708" y="907"/>
                  </a:lnTo>
                  <a:lnTo>
                    <a:pt x="708" y="964"/>
                  </a:lnTo>
                  <a:lnTo>
                    <a:pt x="765" y="964"/>
                  </a:lnTo>
                  <a:lnTo>
                    <a:pt x="793" y="936"/>
                  </a:lnTo>
                  <a:lnTo>
                    <a:pt x="822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2" name="Freeform 50">
              <a:extLst>
                <a:ext uri="{FF2B5EF4-FFF2-40B4-BE49-F238E27FC236}">
                  <a16:creationId xmlns:a16="http://schemas.microsoft.com/office/drawing/2014/main" id="{818F6085-0F60-4048-AB3F-A18A0ACCC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" y="5478"/>
              <a:ext cx="1134" cy="624"/>
            </a:xfrm>
            <a:custGeom>
              <a:avLst/>
              <a:gdLst>
                <a:gd name="T0" fmla="*/ 0 w 1134"/>
                <a:gd name="T1" fmla="*/ 113 h 624"/>
                <a:gd name="T2" fmla="*/ 57 w 1134"/>
                <a:gd name="T3" fmla="*/ 170 h 624"/>
                <a:gd name="T4" fmla="*/ 57 w 1134"/>
                <a:gd name="T5" fmla="*/ 227 h 624"/>
                <a:gd name="T6" fmla="*/ 142 w 1134"/>
                <a:gd name="T7" fmla="*/ 312 h 624"/>
                <a:gd name="T8" fmla="*/ 199 w 1134"/>
                <a:gd name="T9" fmla="*/ 340 h 624"/>
                <a:gd name="T10" fmla="*/ 227 w 1134"/>
                <a:gd name="T11" fmla="*/ 312 h 624"/>
                <a:gd name="T12" fmla="*/ 397 w 1134"/>
                <a:gd name="T13" fmla="*/ 283 h 624"/>
                <a:gd name="T14" fmla="*/ 454 w 1134"/>
                <a:gd name="T15" fmla="*/ 340 h 624"/>
                <a:gd name="T16" fmla="*/ 454 w 1134"/>
                <a:gd name="T17" fmla="*/ 397 h 624"/>
                <a:gd name="T18" fmla="*/ 511 w 1134"/>
                <a:gd name="T19" fmla="*/ 340 h 624"/>
                <a:gd name="T20" fmla="*/ 652 w 1134"/>
                <a:gd name="T21" fmla="*/ 340 h 624"/>
                <a:gd name="T22" fmla="*/ 681 w 1134"/>
                <a:gd name="T23" fmla="*/ 368 h 624"/>
                <a:gd name="T24" fmla="*/ 709 w 1134"/>
                <a:gd name="T25" fmla="*/ 453 h 624"/>
                <a:gd name="T26" fmla="*/ 766 w 1134"/>
                <a:gd name="T27" fmla="*/ 482 h 624"/>
                <a:gd name="T28" fmla="*/ 794 w 1134"/>
                <a:gd name="T29" fmla="*/ 538 h 624"/>
                <a:gd name="T30" fmla="*/ 823 w 1134"/>
                <a:gd name="T31" fmla="*/ 538 h 624"/>
                <a:gd name="T32" fmla="*/ 823 w 1134"/>
                <a:gd name="T33" fmla="*/ 567 h 624"/>
                <a:gd name="T34" fmla="*/ 851 w 1134"/>
                <a:gd name="T35" fmla="*/ 624 h 624"/>
                <a:gd name="T36" fmla="*/ 908 w 1134"/>
                <a:gd name="T37" fmla="*/ 567 h 624"/>
                <a:gd name="T38" fmla="*/ 936 w 1134"/>
                <a:gd name="T39" fmla="*/ 595 h 624"/>
                <a:gd name="T40" fmla="*/ 1049 w 1134"/>
                <a:gd name="T41" fmla="*/ 595 h 624"/>
                <a:gd name="T42" fmla="*/ 1049 w 1134"/>
                <a:gd name="T43" fmla="*/ 567 h 624"/>
                <a:gd name="T44" fmla="*/ 993 w 1134"/>
                <a:gd name="T45" fmla="*/ 510 h 624"/>
                <a:gd name="T46" fmla="*/ 993 w 1134"/>
                <a:gd name="T47" fmla="*/ 453 h 624"/>
                <a:gd name="T48" fmla="*/ 1021 w 1134"/>
                <a:gd name="T49" fmla="*/ 397 h 624"/>
                <a:gd name="T50" fmla="*/ 1021 w 1134"/>
                <a:gd name="T51" fmla="*/ 340 h 624"/>
                <a:gd name="T52" fmla="*/ 1134 w 1134"/>
                <a:gd name="T53" fmla="*/ 142 h 624"/>
                <a:gd name="T54" fmla="*/ 1049 w 1134"/>
                <a:gd name="T55" fmla="*/ 57 h 624"/>
                <a:gd name="T56" fmla="*/ 993 w 1134"/>
                <a:gd name="T57" fmla="*/ 85 h 624"/>
                <a:gd name="T58" fmla="*/ 936 w 1134"/>
                <a:gd name="T59" fmla="*/ 28 h 624"/>
                <a:gd name="T60" fmla="*/ 879 w 1134"/>
                <a:gd name="T61" fmla="*/ 85 h 624"/>
                <a:gd name="T62" fmla="*/ 823 w 1134"/>
                <a:gd name="T63" fmla="*/ 57 h 624"/>
                <a:gd name="T64" fmla="*/ 737 w 1134"/>
                <a:gd name="T65" fmla="*/ 85 h 624"/>
                <a:gd name="T66" fmla="*/ 709 w 1134"/>
                <a:gd name="T67" fmla="*/ 85 h 624"/>
                <a:gd name="T68" fmla="*/ 596 w 1134"/>
                <a:gd name="T69" fmla="*/ 57 h 624"/>
                <a:gd name="T70" fmla="*/ 567 w 1134"/>
                <a:gd name="T71" fmla="*/ 0 h 624"/>
                <a:gd name="T72" fmla="*/ 454 w 1134"/>
                <a:gd name="T73" fmla="*/ 28 h 624"/>
                <a:gd name="T74" fmla="*/ 426 w 1134"/>
                <a:gd name="T75" fmla="*/ 85 h 624"/>
                <a:gd name="T76" fmla="*/ 341 w 1134"/>
                <a:gd name="T77" fmla="*/ 85 h 624"/>
                <a:gd name="T78" fmla="*/ 312 w 1134"/>
                <a:gd name="T79" fmla="*/ 28 h 624"/>
                <a:gd name="T80" fmla="*/ 284 w 1134"/>
                <a:gd name="T81" fmla="*/ 28 h 624"/>
                <a:gd name="T82" fmla="*/ 227 w 1134"/>
                <a:gd name="T83" fmla="*/ 57 h 624"/>
                <a:gd name="T84" fmla="*/ 199 w 1134"/>
                <a:gd name="T85" fmla="*/ 28 h 624"/>
                <a:gd name="T86" fmla="*/ 114 w 1134"/>
                <a:gd name="T87" fmla="*/ 28 h 624"/>
                <a:gd name="T88" fmla="*/ 85 w 1134"/>
                <a:gd name="T89" fmla="*/ 57 h 624"/>
                <a:gd name="T90" fmla="*/ 29 w 1134"/>
                <a:gd name="T91" fmla="*/ 28 h 624"/>
                <a:gd name="T92" fmla="*/ 0 w 1134"/>
                <a:gd name="T93" fmla="*/ 85 h 624"/>
                <a:gd name="T94" fmla="*/ 0 w 1134"/>
                <a:gd name="T9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4" h="624">
                  <a:moveTo>
                    <a:pt x="0" y="113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142" y="312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397" y="283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40"/>
                  </a:lnTo>
                  <a:lnTo>
                    <a:pt x="652" y="340"/>
                  </a:lnTo>
                  <a:lnTo>
                    <a:pt x="681" y="368"/>
                  </a:lnTo>
                  <a:lnTo>
                    <a:pt x="709" y="453"/>
                  </a:lnTo>
                  <a:lnTo>
                    <a:pt x="766" y="482"/>
                  </a:lnTo>
                  <a:lnTo>
                    <a:pt x="794" y="538"/>
                  </a:lnTo>
                  <a:lnTo>
                    <a:pt x="823" y="538"/>
                  </a:lnTo>
                  <a:lnTo>
                    <a:pt x="823" y="567"/>
                  </a:lnTo>
                  <a:lnTo>
                    <a:pt x="851" y="624"/>
                  </a:lnTo>
                  <a:lnTo>
                    <a:pt x="908" y="567"/>
                  </a:lnTo>
                  <a:lnTo>
                    <a:pt x="936" y="595"/>
                  </a:lnTo>
                  <a:lnTo>
                    <a:pt x="1049" y="595"/>
                  </a:lnTo>
                  <a:lnTo>
                    <a:pt x="1049" y="567"/>
                  </a:lnTo>
                  <a:lnTo>
                    <a:pt x="993" y="510"/>
                  </a:lnTo>
                  <a:lnTo>
                    <a:pt x="993" y="453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134" y="142"/>
                  </a:lnTo>
                  <a:lnTo>
                    <a:pt x="1049" y="57"/>
                  </a:lnTo>
                  <a:lnTo>
                    <a:pt x="993" y="85"/>
                  </a:lnTo>
                  <a:lnTo>
                    <a:pt x="936" y="28"/>
                  </a:lnTo>
                  <a:lnTo>
                    <a:pt x="879" y="85"/>
                  </a:lnTo>
                  <a:lnTo>
                    <a:pt x="823" y="57"/>
                  </a:lnTo>
                  <a:lnTo>
                    <a:pt x="737" y="85"/>
                  </a:lnTo>
                  <a:lnTo>
                    <a:pt x="709" y="85"/>
                  </a:lnTo>
                  <a:lnTo>
                    <a:pt x="596" y="57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14" y="28"/>
                  </a:lnTo>
                  <a:lnTo>
                    <a:pt x="85" y="57"/>
                  </a:lnTo>
                  <a:lnTo>
                    <a:pt x="29" y="28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3" name="Freeform 51">
              <a:extLst>
                <a:ext uri="{FF2B5EF4-FFF2-40B4-BE49-F238E27FC236}">
                  <a16:creationId xmlns:a16="http://schemas.microsoft.com/office/drawing/2014/main" id="{CEF9774C-B488-46FC-96E2-4AD079FE1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854"/>
              <a:ext cx="1247" cy="709"/>
            </a:xfrm>
            <a:custGeom>
              <a:avLst/>
              <a:gdLst>
                <a:gd name="T0" fmla="*/ 0 w 1247"/>
                <a:gd name="T1" fmla="*/ 652 h 709"/>
                <a:gd name="T2" fmla="*/ 56 w 1247"/>
                <a:gd name="T3" fmla="*/ 681 h 709"/>
                <a:gd name="T4" fmla="*/ 85 w 1247"/>
                <a:gd name="T5" fmla="*/ 652 h 709"/>
                <a:gd name="T6" fmla="*/ 170 w 1247"/>
                <a:gd name="T7" fmla="*/ 652 h 709"/>
                <a:gd name="T8" fmla="*/ 198 w 1247"/>
                <a:gd name="T9" fmla="*/ 681 h 709"/>
                <a:gd name="T10" fmla="*/ 255 w 1247"/>
                <a:gd name="T11" fmla="*/ 652 h 709"/>
                <a:gd name="T12" fmla="*/ 283 w 1247"/>
                <a:gd name="T13" fmla="*/ 652 h 709"/>
                <a:gd name="T14" fmla="*/ 312 w 1247"/>
                <a:gd name="T15" fmla="*/ 709 h 709"/>
                <a:gd name="T16" fmla="*/ 397 w 1247"/>
                <a:gd name="T17" fmla="*/ 709 h 709"/>
                <a:gd name="T18" fmla="*/ 425 w 1247"/>
                <a:gd name="T19" fmla="*/ 652 h 709"/>
                <a:gd name="T20" fmla="*/ 538 w 1247"/>
                <a:gd name="T21" fmla="*/ 624 h 709"/>
                <a:gd name="T22" fmla="*/ 567 w 1247"/>
                <a:gd name="T23" fmla="*/ 681 h 709"/>
                <a:gd name="T24" fmla="*/ 680 w 1247"/>
                <a:gd name="T25" fmla="*/ 709 h 709"/>
                <a:gd name="T26" fmla="*/ 708 w 1247"/>
                <a:gd name="T27" fmla="*/ 709 h 709"/>
                <a:gd name="T28" fmla="*/ 794 w 1247"/>
                <a:gd name="T29" fmla="*/ 681 h 709"/>
                <a:gd name="T30" fmla="*/ 850 w 1247"/>
                <a:gd name="T31" fmla="*/ 652 h 709"/>
                <a:gd name="T32" fmla="*/ 822 w 1247"/>
                <a:gd name="T33" fmla="*/ 595 h 709"/>
                <a:gd name="T34" fmla="*/ 850 w 1247"/>
                <a:gd name="T35" fmla="*/ 539 h 709"/>
                <a:gd name="T36" fmla="*/ 879 w 1247"/>
                <a:gd name="T37" fmla="*/ 539 h 709"/>
                <a:gd name="T38" fmla="*/ 907 w 1247"/>
                <a:gd name="T39" fmla="*/ 539 h 709"/>
                <a:gd name="T40" fmla="*/ 964 w 1247"/>
                <a:gd name="T41" fmla="*/ 595 h 709"/>
                <a:gd name="T42" fmla="*/ 1077 w 1247"/>
                <a:gd name="T43" fmla="*/ 595 h 709"/>
                <a:gd name="T44" fmla="*/ 1105 w 1247"/>
                <a:gd name="T45" fmla="*/ 624 h 709"/>
                <a:gd name="T46" fmla="*/ 1162 w 1247"/>
                <a:gd name="T47" fmla="*/ 624 h 709"/>
                <a:gd name="T48" fmla="*/ 1247 w 1247"/>
                <a:gd name="T49" fmla="*/ 567 h 709"/>
                <a:gd name="T50" fmla="*/ 1219 w 1247"/>
                <a:gd name="T51" fmla="*/ 510 h 709"/>
                <a:gd name="T52" fmla="*/ 1247 w 1247"/>
                <a:gd name="T53" fmla="*/ 482 h 709"/>
                <a:gd name="T54" fmla="*/ 1190 w 1247"/>
                <a:gd name="T55" fmla="*/ 312 h 709"/>
                <a:gd name="T56" fmla="*/ 992 w 1247"/>
                <a:gd name="T57" fmla="*/ 227 h 709"/>
                <a:gd name="T58" fmla="*/ 935 w 1247"/>
                <a:gd name="T59" fmla="*/ 170 h 709"/>
                <a:gd name="T60" fmla="*/ 850 w 1247"/>
                <a:gd name="T61" fmla="*/ 170 h 709"/>
                <a:gd name="T62" fmla="*/ 850 w 1247"/>
                <a:gd name="T63" fmla="*/ 114 h 709"/>
                <a:gd name="T64" fmla="*/ 708 w 1247"/>
                <a:gd name="T65" fmla="*/ 57 h 709"/>
                <a:gd name="T66" fmla="*/ 652 w 1247"/>
                <a:gd name="T67" fmla="*/ 0 h 709"/>
                <a:gd name="T68" fmla="*/ 453 w 1247"/>
                <a:gd name="T69" fmla="*/ 0 h 709"/>
                <a:gd name="T70" fmla="*/ 312 w 1247"/>
                <a:gd name="T71" fmla="*/ 57 h 709"/>
                <a:gd name="T72" fmla="*/ 141 w 1247"/>
                <a:gd name="T73" fmla="*/ 57 h 709"/>
                <a:gd name="T74" fmla="*/ 83 w 1247"/>
                <a:gd name="T75" fmla="*/ 110 h 709"/>
                <a:gd name="T76" fmla="*/ 85 w 1247"/>
                <a:gd name="T77" fmla="*/ 199 h 709"/>
                <a:gd name="T78" fmla="*/ 113 w 1247"/>
                <a:gd name="T79" fmla="*/ 227 h 709"/>
                <a:gd name="T80" fmla="*/ 113 w 1247"/>
                <a:gd name="T81" fmla="*/ 284 h 709"/>
                <a:gd name="T82" fmla="*/ 141 w 1247"/>
                <a:gd name="T83" fmla="*/ 454 h 709"/>
                <a:gd name="T84" fmla="*/ 85 w 1247"/>
                <a:gd name="T85" fmla="*/ 510 h 709"/>
                <a:gd name="T86" fmla="*/ 85 w 1247"/>
                <a:gd name="T87" fmla="*/ 595 h 709"/>
                <a:gd name="T88" fmla="*/ 28 w 1247"/>
                <a:gd name="T89" fmla="*/ 595 h 709"/>
                <a:gd name="T90" fmla="*/ 0 w 1247"/>
                <a:gd name="T91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7" h="709">
                  <a:moveTo>
                    <a:pt x="0" y="652"/>
                  </a:moveTo>
                  <a:lnTo>
                    <a:pt x="56" y="681"/>
                  </a:lnTo>
                  <a:lnTo>
                    <a:pt x="85" y="652"/>
                  </a:lnTo>
                  <a:lnTo>
                    <a:pt x="170" y="652"/>
                  </a:lnTo>
                  <a:lnTo>
                    <a:pt x="198" y="681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12" y="709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538" y="624"/>
                  </a:lnTo>
                  <a:lnTo>
                    <a:pt x="567" y="681"/>
                  </a:lnTo>
                  <a:lnTo>
                    <a:pt x="680" y="709"/>
                  </a:lnTo>
                  <a:lnTo>
                    <a:pt x="708" y="709"/>
                  </a:lnTo>
                  <a:lnTo>
                    <a:pt x="794" y="681"/>
                  </a:lnTo>
                  <a:lnTo>
                    <a:pt x="850" y="652"/>
                  </a:lnTo>
                  <a:lnTo>
                    <a:pt x="822" y="595"/>
                  </a:lnTo>
                  <a:lnTo>
                    <a:pt x="850" y="539"/>
                  </a:lnTo>
                  <a:lnTo>
                    <a:pt x="879" y="539"/>
                  </a:lnTo>
                  <a:lnTo>
                    <a:pt x="907" y="539"/>
                  </a:lnTo>
                  <a:lnTo>
                    <a:pt x="964" y="595"/>
                  </a:lnTo>
                  <a:lnTo>
                    <a:pt x="1077" y="595"/>
                  </a:lnTo>
                  <a:lnTo>
                    <a:pt x="1105" y="624"/>
                  </a:lnTo>
                  <a:lnTo>
                    <a:pt x="1162" y="624"/>
                  </a:lnTo>
                  <a:lnTo>
                    <a:pt x="1247" y="567"/>
                  </a:lnTo>
                  <a:lnTo>
                    <a:pt x="1219" y="510"/>
                  </a:lnTo>
                  <a:lnTo>
                    <a:pt x="1247" y="482"/>
                  </a:lnTo>
                  <a:lnTo>
                    <a:pt x="1190" y="312"/>
                  </a:lnTo>
                  <a:lnTo>
                    <a:pt x="992" y="227"/>
                  </a:lnTo>
                  <a:lnTo>
                    <a:pt x="935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08" y="57"/>
                  </a:lnTo>
                  <a:lnTo>
                    <a:pt x="652" y="0"/>
                  </a:lnTo>
                  <a:lnTo>
                    <a:pt x="453" y="0"/>
                  </a:lnTo>
                  <a:lnTo>
                    <a:pt x="312" y="57"/>
                  </a:lnTo>
                  <a:lnTo>
                    <a:pt x="141" y="57"/>
                  </a:lnTo>
                  <a:lnTo>
                    <a:pt x="83" y="110"/>
                  </a:lnTo>
                  <a:lnTo>
                    <a:pt x="85" y="199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41" y="454"/>
                  </a:lnTo>
                  <a:lnTo>
                    <a:pt x="85" y="510"/>
                  </a:lnTo>
                  <a:lnTo>
                    <a:pt x="85" y="595"/>
                  </a:lnTo>
                  <a:lnTo>
                    <a:pt x="28" y="595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04" name="Group 52">
            <a:extLst>
              <a:ext uri="{FF2B5EF4-FFF2-40B4-BE49-F238E27FC236}">
                <a16:creationId xmlns:a16="http://schemas.microsoft.com/office/drawing/2014/main" id="{9EEBBCDD-D9CB-46D9-96E4-076336EC5CF1}"/>
              </a:ext>
            </a:extLst>
          </p:cNvPr>
          <p:cNvGrpSpPr>
            <a:grpSpLocks/>
          </p:cNvGrpSpPr>
          <p:nvPr/>
        </p:nvGrpSpPr>
        <p:grpSpPr bwMode="auto">
          <a:xfrm>
            <a:off x="2605088" y="9463088"/>
            <a:ext cx="530225" cy="133350"/>
            <a:chOff x="1039" y="2727"/>
            <a:chExt cx="334" cy="84"/>
          </a:xfrm>
        </p:grpSpPr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4F282A9E-5B77-408C-880B-CEFD86B815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286A11B3-CE9B-4EA6-A951-FD17DBC31F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23607" name="Group 55">
            <a:extLst>
              <a:ext uri="{FF2B5EF4-FFF2-40B4-BE49-F238E27FC236}">
                <a16:creationId xmlns:a16="http://schemas.microsoft.com/office/drawing/2014/main" id="{FD0B2B1E-694A-4E54-9997-8FF081602BE9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515350"/>
            <a:ext cx="396875" cy="133350"/>
            <a:chOff x="245" y="2727"/>
            <a:chExt cx="250" cy="84"/>
          </a:xfrm>
        </p:grpSpPr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BE32BDFC-A37C-4A82-8536-BAB1FC5934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4D294E49-34E1-4CD2-9BC1-916A326384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23610" name="Group 58">
            <a:extLst>
              <a:ext uri="{FF2B5EF4-FFF2-40B4-BE49-F238E27FC236}">
                <a16:creationId xmlns:a16="http://schemas.microsoft.com/office/drawing/2014/main" id="{DF25D419-EF32-4DD2-8D0E-AC3E6EF950C4}"/>
              </a:ext>
            </a:extLst>
          </p:cNvPr>
          <p:cNvGrpSpPr>
            <a:grpSpLocks/>
          </p:cNvGrpSpPr>
          <p:nvPr/>
        </p:nvGrpSpPr>
        <p:grpSpPr bwMode="auto">
          <a:xfrm>
            <a:off x="3446463" y="6940550"/>
            <a:ext cx="274637" cy="133350"/>
            <a:chOff x="1606" y="1820"/>
            <a:chExt cx="173" cy="84"/>
          </a:xfrm>
        </p:grpSpPr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2DF5ACD4-F6D6-4041-8093-BB045D35D9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61488348-1C45-47F7-85A2-4A9EB2201B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23613" name="Group 61">
            <a:extLst>
              <a:ext uri="{FF2B5EF4-FFF2-40B4-BE49-F238E27FC236}">
                <a16:creationId xmlns:a16="http://schemas.microsoft.com/office/drawing/2014/main" id="{D9906867-7009-48D8-93B4-00084CA4EBC9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10650"/>
            <a:ext cx="396875" cy="133350"/>
            <a:chOff x="585" y="2727"/>
            <a:chExt cx="250" cy="84"/>
          </a:xfrm>
        </p:grpSpPr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916F72A5-7270-4621-9251-6F4E60D15E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E3FCCA58-D2F4-4636-8A7F-8D8382E443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23616" name="Group 64">
            <a:extLst>
              <a:ext uri="{FF2B5EF4-FFF2-40B4-BE49-F238E27FC236}">
                <a16:creationId xmlns:a16="http://schemas.microsoft.com/office/drawing/2014/main" id="{4F581886-532D-44B3-8AF8-C0F5E32093DB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391400"/>
            <a:ext cx="530225" cy="133350"/>
            <a:chOff x="1039" y="2871"/>
            <a:chExt cx="334" cy="84"/>
          </a:xfrm>
        </p:grpSpPr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BA5144BA-D229-40F4-950F-3D1C9622DE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2E75ACB7-1236-4F54-8C79-AB6DF2A37F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687AD10E-8243-4F4A-BB82-E380B4609E1C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8921750"/>
            <a:ext cx="396875" cy="133350"/>
            <a:chOff x="245" y="2871"/>
            <a:chExt cx="250" cy="84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6191C8CE-460F-4C5D-AE03-BAC313F1CC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91E2C1A9-2581-4F81-91E7-E613F200CD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9D88F8D2-C8DB-4924-A4E2-C578995E2DEF}"/>
              </a:ext>
            </a:extLst>
          </p:cNvPr>
          <p:cNvGrpSpPr>
            <a:grpSpLocks/>
          </p:cNvGrpSpPr>
          <p:nvPr/>
        </p:nvGrpSpPr>
        <p:grpSpPr bwMode="auto">
          <a:xfrm>
            <a:off x="4125913" y="4375150"/>
            <a:ext cx="396875" cy="133350"/>
            <a:chOff x="585" y="2871"/>
            <a:chExt cx="250" cy="84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CFE31D0D-5EDB-4E34-93C0-2D1A1CA7ED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C52CB6BB-7DB2-4F22-A06A-6A36C65169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FE22C169-5AF8-4F4D-A4AC-1336381C309D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4240213"/>
            <a:ext cx="530225" cy="133350"/>
            <a:chOff x="1039" y="3067"/>
            <a:chExt cx="334" cy="84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4169A2B8-CD93-43B3-A731-EBC5FC083E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57BC2C4E-5E14-4407-BBBF-662BF8A3A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C4C25D48-C103-47B4-B134-D7FEF84D0046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4195763"/>
            <a:ext cx="396875" cy="133350"/>
            <a:chOff x="245" y="3067"/>
            <a:chExt cx="250" cy="84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5A681D66-D2AD-4A2E-9C6A-76D0F7E669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2A499E5B-7168-4692-9546-66A686BFAD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C950D6FD-F091-4473-9F57-1A0D36FAE084}"/>
              </a:ext>
            </a:extLst>
          </p:cNvPr>
          <p:cNvGrpSpPr>
            <a:grpSpLocks/>
          </p:cNvGrpSpPr>
          <p:nvPr/>
        </p:nvGrpSpPr>
        <p:grpSpPr bwMode="auto">
          <a:xfrm>
            <a:off x="7950200" y="6265863"/>
            <a:ext cx="396875" cy="131762"/>
            <a:chOff x="5008" y="3947"/>
            <a:chExt cx="250" cy="83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5D2E5BDF-C8C1-4BED-B7F1-F4D0A4C2B9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8" y="39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58D70113-A2A1-46DB-9F66-F1E29084B8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9" y="3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7A6271CC-B6A5-4F6E-9BBC-054D732A958B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456238"/>
            <a:ext cx="396875" cy="133350"/>
            <a:chOff x="300" y="3294"/>
            <a:chExt cx="250" cy="84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D9CA6301-8773-49CE-BFAB-5CFB21CC24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E2A2040D-422A-450B-B11F-C0ACE8665B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BE0C7B59-0982-40BF-8A04-97D8752082FC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6670675"/>
            <a:ext cx="396875" cy="133350"/>
            <a:chOff x="640" y="3294"/>
            <a:chExt cx="250" cy="84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585EA1C1-4464-40D4-8215-A48F2E0803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3774C3EB-782E-4F95-BE23-3BB737A204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A4217DFD-37C1-44AD-B170-233C58B8787E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6356350"/>
            <a:ext cx="396875" cy="133350"/>
            <a:chOff x="300" y="3438"/>
            <a:chExt cx="250" cy="84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B0FA2E3D-1953-432E-87B0-1925C4B300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D0393E9E-98BA-4CB6-A4B6-32259CB5E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7D56DC51-FD3B-4E69-BFD4-96FF70F29F22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7031038"/>
            <a:ext cx="396875" cy="133350"/>
            <a:chOff x="640" y="3438"/>
            <a:chExt cx="250" cy="84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9372F237-24F5-4AE9-82EF-9E4592EB0D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2E3B772E-BF5F-471C-9678-A6D403E1DC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9D1764A2-F0BB-4E45-B3DC-FBA6EC5B494E}"/>
              </a:ext>
            </a:extLst>
          </p:cNvPr>
          <p:cNvGrpSpPr>
            <a:grpSpLocks/>
          </p:cNvGrpSpPr>
          <p:nvPr/>
        </p:nvGrpSpPr>
        <p:grpSpPr bwMode="auto">
          <a:xfrm>
            <a:off x="4630738" y="7661275"/>
            <a:ext cx="530225" cy="133350"/>
            <a:chOff x="1039" y="1820"/>
            <a:chExt cx="334" cy="84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BF6EA97F-4056-4876-9A4C-3860D378F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E91A44FA-9A4C-40EC-863C-90CBF9979E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6D8CC61B-B95E-45B4-B535-56BA96964651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480300"/>
            <a:ext cx="396875" cy="133350"/>
            <a:chOff x="245" y="1820"/>
            <a:chExt cx="250" cy="84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A0A2727B-F272-40CD-BBB0-121DB2476F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1BD0E39F-ABCF-4518-AE14-28B945B9A4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A59200CC-6643-4E5E-AC6A-DA99FF31E07D}"/>
              </a:ext>
            </a:extLst>
          </p:cNvPr>
          <p:cNvGrpSpPr>
            <a:grpSpLocks/>
          </p:cNvGrpSpPr>
          <p:nvPr/>
        </p:nvGrpSpPr>
        <p:grpSpPr bwMode="auto">
          <a:xfrm>
            <a:off x="4403725" y="8021638"/>
            <a:ext cx="396875" cy="133350"/>
            <a:chOff x="585" y="1820"/>
            <a:chExt cx="250" cy="84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F485D081-8E24-4D67-A360-7858E77FD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B52957BA-82AA-4C71-A23E-6175EAD122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7D5F5C75-AA4A-4DC2-A805-D43834C98287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2439988"/>
            <a:ext cx="530225" cy="133350"/>
            <a:chOff x="1039" y="1964"/>
            <a:chExt cx="334" cy="84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D60FA8EF-B015-4774-95A1-200529408C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B33C5DEC-990E-469A-B370-8FFC1D41AE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B23C6799-654D-4582-94A3-9F98E6C06513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7121525"/>
            <a:ext cx="396875" cy="133350"/>
            <a:chOff x="245" y="1964"/>
            <a:chExt cx="250" cy="84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A0AAB448-6860-4351-8840-AF94709C9C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1F86EAF7-0E33-41AA-A631-50C5C96E69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BA4C2147-605F-4AFF-A938-F11253424BA9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480300"/>
            <a:ext cx="396875" cy="133350"/>
            <a:chOff x="585" y="1964"/>
            <a:chExt cx="250" cy="84"/>
          </a:xfrm>
        </p:grpSpPr>
        <p:sp>
          <p:nvSpPr>
            <p:cNvPr id="23662" name="WordArt 110">
              <a:extLst>
                <a:ext uri="{FF2B5EF4-FFF2-40B4-BE49-F238E27FC236}">
                  <a16:creationId xmlns:a16="http://schemas.microsoft.com/office/drawing/2014/main" id="{EB348EB4-6E5D-4F50-A0D5-D248551DF4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C80662BE-06F7-489B-9C6F-B46C9752F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6131AAEB-9715-4CDB-8FC6-ED1071E21CE8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346950"/>
            <a:ext cx="530225" cy="133350"/>
            <a:chOff x="1039" y="2160"/>
            <a:chExt cx="334" cy="84"/>
          </a:xfrm>
        </p:grpSpPr>
        <p:sp>
          <p:nvSpPr>
            <p:cNvPr id="23665" name="WordArt 113">
              <a:extLst>
                <a:ext uri="{FF2B5EF4-FFF2-40B4-BE49-F238E27FC236}">
                  <a16:creationId xmlns:a16="http://schemas.microsoft.com/office/drawing/2014/main" id="{5838C475-D9D5-4AEF-9AF1-CC993D241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EB665B1E-CE2F-40F5-A06C-35785B865C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8A7CBF0C-EBF2-4E8F-957E-35B0EB1DD163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5680075"/>
            <a:ext cx="396875" cy="133350"/>
            <a:chOff x="245" y="2160"/>
            <a:chExt cx="250" cy="84"/>
          </a:xfrm>
        </p:grpSpPr>
        <p:sp>
          <p:nvSpPr>
            <p:cNvPr id="23668" name="WordArt 116">
              <a:extLst>
                <a:ext uri="{FF2B5EF4-FFF2-40B4-BE49-F238E27FC236}">
                  <a16:creationId xmlns:a16="http://schemas.microsoft.com/office/drawing/2014/main" id="{054E8998-372F-4661-85E8-BB909A2C3C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B8857820-3D3D-4079-A655-3D27D9024E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62B4C2A7-49DE-44B0-A47F-143584D5FB7A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8877300"/>
            <a:ext cx="396875" cy="133350"/>
            <a:chOff x="585" y="2160"/>
            <a:chExt cx="250" cy="84"/>
          </a:xfrm>
        </p:grpSpPr>
        <p:sp>
          <p:nvSpPr>
            <p:cNvPr id="23671" name="WordArt 119">
              <a:extLst>
                <a:ext uri="{FF2B5EF4-FFF2-40B4-BE49-F238E27FC236}">
                  <a16:creationId xmlns:a16="http://schemas.microsoft.com/office/drawing/2014/main" id="{905391BD-3103-43BB-9D25-3BF5B39E4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8E15789B-DD0C-49E7-BEEC-FA3DA188EC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23673" name="Group 121">
            <a:extLst>
              <a:ext uri="{FF2B5EF4-FFF2-40B4-BE49-F238E27FC236}">
                <a16:creationId xmlns:a16="http://schemas.microsoft.com/office/drawing/2014/main" id="{66BC3B37-324E-4981-86F9-BE49E61F9B4A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7121525"/>
            <a:ext cx="396875" cy="133350"/>
            <a:chOff x="300" y="2387"/>
            <a:chExt cx="250" cy="84"/>
          </a:xfrm>
        </p:grpSpPr>
        <p:sp>
          <p:nvSpPr>
            <p:cNvPr id="23674" name="WordArt 122">
              <a:extLst>
                <a:ext uri="{FF2B5EF4-FFF2-40B4-BE49-F238E27FC236}">
                  <a16:creationId xmlns:a16="http://schemas.microsoft.com/office/drawing/2014/main" id="{45A957F1-1CC0-4D57-9F26-9B22CA2C6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12EB832F-7D00-456C-AEB3-0F090BE854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23676" name="Group 124">
            <a:extLst>
              <a:ext uri="{FF2B5EF4-FFF2-40B4-BE49-F238E27FC236}">
                <a16:creationId xmlns:a16="http://schemas.microsoft.com/office/drawing/2014/main" id="{BBA54F9B-D2E3-4A65-A4B3-58C8C2549D31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9910763"/>
            <a:ext cx="396875" cy="133350"/>
            <a:chOff x="640" y="2387"/>
            <a:chExt cx="250" cy="84"/>
          </a:xfrm>
        </p:grpSpPr>
        <p:sp>
          <p:nvSpPr>
            <p:cNvPr id="23677" name="WordArt 125">
              <a:extLst>
                <a:ext uri="{FF2B5EF4-FFF2-40B4-BE49-F238E27FC236}">
                  <a16:creationId xmlns:a16="http://schemas.microsoft.com/office/drawing/2014/main" id="{9AFDB3AC-418A-4111-AE9A-DF05A3D2F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171B8051-B6EA-4FD8-85FA-9504C539FF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23679" name="Group 127">
            <a:extLst>
              <a:ext uri="{FF2B5EF4-FFF2-40B4-BE49-F238E27FC236}">
                <a16:creationId xmlns:a16="http://schemas.microsoft.com/office/drawing/2014/main" id="{23317137-DB6C-4A20-B200-24B4D429D2CE}"/>
              </a:ext>
            </a:extLst>
          </p:cNvPr>
          <p:cNvGrpSpPr>
            <a:grpSpLocks/>
          </p:cNvGrpSpPr>
          <p:nvPr/>
        </p:nvGrpSpPr>
        <p:grpSpPr bwMode="auto">
          <a:xfrm>
            <a:off x="5845175" y="6356350"/>
            <a:ext cx="530225" cy="133350"/>
            <a:chOff x="1096" y="2388"/>
            <a:chExt cx="334" cy="84"/>
          </a:xfrm>
        </p:grpSpPr>
        <p:sp>
          <p:nvSpPr>
            <p:cNvPr id="23680" name="WordArt 128">
              <a:extLst>
                <a:ext uri="{FF2B5EF4-FFF2-40B4-BE49-F238E27FC236}">
                  <a16:creationId xmlns:a16="http://schemas.microsoft.com/office/drawing/2014/main" id="{D7C0B747-36DD-4C63-B972-6395E1ADF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CB632DD2-FE20-467C-AAA7-B4A5536552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23682" name="Group 130">
            <a:extLst>
              <a:ext uri="{FF2B5EF4-FFF2-40B4-BE49-F238E27FC236}">
                <a16:creationId xmlns:a16="http://schemas.microsoft.com/office/drawing/2014/main" id="{7B1500B5-F429-4302-AD1A-04B85DAD3C77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23683" name="WordArt 131">
              <a:extLst>
                <a:ext uri="{FF2B5EF4-FFF2-40B4-BE49-F238E27FC236}">
                  <a16:creationId xmlns:a16="http://schemas.microsoft.com/office/drawing/2014/main" id="{0529380D-EBEB-455C-A7CE-16B18CED00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5E95ACFD-E02E-4546-8556-F504E59BF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23685" name="Group 133">
            <a:extLst>
              <a:ext uri="{FF2B5EF4-FFF2-40B4-BE49-F238E27FC236}">
                <a16:creationId xmlns:a16="http://schemas.microsoft.com/office/drawing/2014/main" id="{97F64D4F-AC2E-4884-B44B-F2C37A09E51D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9821863"/>
            <a:ext cx="396875" cy="133350"/>
            <a:chOff x="300" y="2531"/>
            <a:chExt cx="250" cy="84"/>
          </a:xfrm>
        </p:grpSpPr>
        <p:sp>
          <p:nvSpPr>
            <p:cNvPr id="23686" name="WordArt 134">
              <a:extLst>
                <a:ext uri="{FF2B5EF4-FFF2-40B4-BE49-F238E27FC236}">
                  <a16:creationId xmlns:a16="http://schemas.microsoft.com/office/drawing/2014/main" id="{2A1EEE4F-4ED1-4C55-B9E9-FEA10D2C2B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359F9513-847A-417A-A8A8-5DB4F22C60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23688" name="Group 136">
            <a:extLst>
              <a:ext uri="{FF2B5EF4-FFF2-40B4-BE49-F238E27FC236}">
                <a16:creationId xmlns:a16="http://schemas.microsoft.com/office/drawing/2014/main" id="{CAADDDC8-97F6-46C0-972E-7B5DF8C81711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070225"/>
            <a:ext cx="396875" cy="133350"/>
            <a:chOff x="640" y="2531"/>
            <a:chExt cx="250" cy="84"/>
          </a:xfrm>
        </p:grpSpPr>
        <p:sp>
          <p:nvSpPr>
            <p:cNvPr id="23689" name="WordArt 137">
              <a:extLst>
                <a:ext uri="{FF2B5EF4-FFF2-40B4-BE49-F238E27FC236}">
                  <a16:creationId xmlns:a16="http://schemas.microsoft.com/office/drawing/2014/main" id="{119CA56C-A221-44C4-9B0F-393A9CCBBB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CDEC5932-4F70-4C5C-97DC-FDD5C61229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23691" name="Group 139">
            <a:extLst>
              <a:ext uri="{FF2B5EF4-FFF2-40B4-BE49-F238E27FC236}">
                <a16:creationId xmlns:a16="http://schemas.microsoft.com/office/drawing/2014/main" id="{58EC1AE0-3277-4A5C-8CFE-9D5CE17A7706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901363"/>
            <a:ext cx="396875" cy="133350"/>
            <a:chOff x="245" y="4541"/>
            <a:chExt cx="250" cy="84"/>
          </a:xfrm>
        </p:grpSpPr>
        <p:sp>
          <p:nvSpPr>
            <p:cNvPr id="23692" name="WordArt 140">
              <a:extLst>
                <a:ext uri="{FF2B5EF4-FFF2-40B4-BE49-F238E27FC236}">
                  <a16:creationId xmlns:a16="http://schemas.microsoft.com/office/drawing/2014/main" id="{2F7E019E-28F2-443D-A942-B2A5AFF7D2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79FFE048-57BE-47CC-BBF3-F17FC677E3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23694" name="Group 142">
            <a:extLst>
              <a:ext uri="{FF2B5EF4-FFF2-40B4-BE49-F238E27FC236}">
                <a16:creationId xmlns:a16="http://schemas.microsoft.com/office/drawing/2014/main" id="{2BEEC577-B824-4005-A5D5-9044D8D73118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5815013"/>
            <a:ext cx="396875" cy="133350"/>
            <a:chOff x="245" y="3634"/>
            <a:chExt cx="250" cy="84"/>
          </a:xfrm>
        </p:grpSpPr>
        <p:sp>
          <p:nvSpPr>
            <p:cNvPr id="23695" name="WordArt 143">
              <a:extLst>
                <a:ext uri="{FF2B5EF4-FFF2-40B4-BE49-F238E27FC236}">
                  <a16:creationId xmlns:a16="http://schemas.microsoft.com/office/drawing/2014/main" id="{C9C03947-1AA1-4ACC-9CC2-C098AF627D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141FA266-27A2-4086-B8C5-0ECDD79211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23697" name="Group 145">
            <a:extLst>
              <a:ext uri="{FF2B5EF4-FFF2-40B4-BE49-F238E27FC236}">
                <a16:creationId xmlns:a16="http://schemas.microsoft.com/office/drawing/2014/main" id="{A52EC2EB-7AD0-4B29-AC2B-AF2C7273C4D1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772150"/>
            <a:ext cx="396875" cy="133350"/>
            <a:chOff x="585" y="3634"/>
            <a:chExt cx="250" cy="84"/>
          </a:xfrm>
        </p:grpSpPr>
        <p:sp>
          <p:nvSpPr>
            <p:cNvPr id="23698" name="WordArt 146">
              <a:extLst>
                <a:ext uri="{FF2B5EF4-FFF2-40B4-BE49-F238E27FC236}">
                  <a16:creationId xmlns:a16="http://schemas.microsoft.com/office/drawing/2014/main" id="{3D9B7E58-0384-436D-9B0A-99E7EE3042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ADF1DC23-2AF3-4910-856C-243CB6078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3700" name="Group 148">
            <a:extLst>
              <a:ext uri="{FF2B5EF4-FFF2-40B4-BE49-F238E27FC236}">
                <a16:creationId xmlns:a16="http://schemas.microsoft.com/office/drawing/2014/main" id="{83D475D2-18D5-4191-BA8A-7DEEE3BB3E95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86363"/>
            <a:ext cx="396875" cy="133350"/>
            <a:chOff x="245" y="3778"/>
            <a:chExt cx="250" cy="84"/>
          </a:xfrm>
        </p:grpSpPr>
        <p:sp>
          <p:nvSpPr>
            <p:cNvPr id="23701" name="WordArt 149">
              <a:extLst>
                <a:ext uri="{FF2B5EF4-FFF2-40B4-BE49-F238E27FC236}">
                  <a16:creationId xmlns:a16="http://schemas.microsoft.com/office/drawing/2014/main" id="{AEBB4FBC-0D80-4B2E-8E75-9786F92B35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EA9073C3-59A3-4E9C-B735-450DC0EBB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23703" name="Group 151">
            <a:extLst>
              <a:ext uri="{FF2B5EF4-FFF2-40B4-BE49-F238E27FC236}">
                <a16:creationId xmlns:a16="http://schemas.microsoft.com/office/drawing/2014/main" id="{5471414A-D6E0-492B-B1DA-20540DA880D1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175375"/>
            <a:ext cx="396875" cy="133350"/>
            <a:chOff x="585" y="3778"/>
            <a:chExt cx="250" cy="84"/>
          </a:xfrm>
        </p:grpSpPr>
        <p:sp>
          <p:nvSpPr>
            <p:cNvPr id="23704" name="WordArt 152">
              <a:extLst>
                <a:ext uri="{FF2B5EF4-FFF2-40B4-BE49-F238E27FC236}">
                  <a16:creationId xmlns:a16="http://schemas.microsoft.com/office/drawing/2014/main" id="{9AE5907E-6732-4995-BEDB-205DC7416F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CD0866D1-DDB7-4CD7-9F7B-77472BB4C2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23706" name="Group 154">
            <a:extLst>
              <a:ext uri="{FF2B5EF4-FFF2-40B4-BE49-F238E27FC236}">
                <a16:creationId xmlns:a16="http://schemas.microsoft.com/office/drawing/2014/main" id="{8DDAD985-66CD-4F44-9DCC-023E55F702BF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914900"/>
            <a:ext cx="396875" cy="133350"/>
            <a:chOff x="245" y="3974"/>
            <a:chExt cx="250" cy="84"/>
          </a:xfrm>
        </p:grpSpPr>
        <p:sp>
          <p:nvSpPr>
            <p:cNvPr id="23707" name="WordArt 155">
              <a:extLst>
                <a:ext uri="{FF2B5EF4-FFF2-40B4-BE49-F238E27FC236}">
                  <a16:creationId xmlns:a16="http://schemas.microsoft.com/office/drawing/2014/main" id="{BD930B3A-F4C7-440A-B626-ACE56E308C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6C7A2A23-9205-40E6-8558-FCB4973729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23709" name="Group 157">
            <a:extLst>
              <a:ext uri="{FF2B5EF4-FFF2-40B4-BE49-F238E27FC236}">
                <a16:creationId xmlns:a16="http://schemas.microsoft.com/office/drawing/2014/main" id="{8BC701D7-3CC1-4C0E-9B17-3574762825BC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626225"/>
            <a:ext cx="396875" cy="133350"/>
            <a:chOff x="585" y="3974"/>
            <a:chExt cx="250" cy="84"/>
          </a:xfrm>
        </p:grpSpPr>
        <p:sp>
          <p:nvSpPr>
            <p:cNvPr id="23710" name="WordArt 158">
              <a:extLst>
                <a:ext uri="{FF2B5EF4-FFF2-40B4-BE49-F238E27FC236}">
                  <a16:creationId xmlns:a16="http://schemas.microsoft.com/office/drawing/2014/main" id="{625587AB-B908-4823-88CE-1B919DF396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7B8D5C11-BDA6-4FA5-B2EF-A2DC4BCE26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23712" name="Group 160">
            <a:extLst>
              <a:ext uri="{FF2B5EF4-FFF2-40B4-BE49-F238E27FC236}">
                <a16:creationId xmlns:a16="http://schemas.microsoft.com/office/drawing/2014/main" id="{F985A7D2-FD0D-4CF2-BB77-7BA1DB57B0C5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10406063"/>
            <a:ext cx="396875" cy="133350"/>
            <a:chOff x="300" y="4201"/>
            <a:chExt cx="250" cy="84"/>
          </a:xfrm>
        </p:grpSpPr>
        <p:sp>
          <p:nvSpPr>
            <p:cNvPr id="23713" name="WordArt 161">
              <a:extLst>
                <a:ext uri="{FF2B5EF4-FFF2-40B4-BE49-F238E27FC236}">
                  <a16:creationId xmlns:a16="http://schemas.microsoft.com/office/drawing/2014/main" id="{61C89945-96F1-44DF-8737-9EA5A562FD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5D950334-8C35-46E1-BFBB-FDE4E1F735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23715" name="Group 163">
            <a:extLst>
              <a:ext uri="{FF2B5EF4-FFF2-40B4-BE49-F238E27FC236}">
                <a16:creationId xmlns:a16="http://schemas.microsoft.com/office/drawing/2014/main" id="{659C3561-BABE-4B2B-909C-C2E737455D1A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596438"/>
            <a:ext cx="396875" cy="133350"/>
            <a:chOff x="640" y="4201"/>
            <a:chExt cx="250" cy="84"/>
          </a:xfrm>
        </p:grpSpPr>
        <p:sp>
          <p:nvSpPr>
            <p:cNvPr id="23716" name="WordArt 164">
              <a:extLst>
                <a:ext uri="{FF2B5EF4-FFF2-40B4-BE49-F238E27FC236}">
                  <a16:creationId xmlns:a16="http://schemas.microsoft.com/office/drawing/2014/main" id="{904FE4BB-6379-4003-A0DE-EC36E97468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23717" name="WordArt 165">
              <a:extLst>
                <a:ext uri="{FF2B5EF4-FFF2-40B4-BE49-F238E27FC236}">
                  <a16:creationId xmlns:a16="http://schemas.microsoft.com/office/drawing/2014/main" id="{0B30566A-9046-459E-9D53-1FD77123B8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23718" name="Group 166">
            <a:extLst>
              <a:ext uri="{FF2B5EF4-FFF2-40B4-BE49-F238E27FC236}">
                <a16:creationId xmlns:a16="http://schemas.microsoft.com/office/drawing/2014/main" id="{82389C84-D635-470F-876B-3A716C383EB2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47175"/>
            <a:ext cx="396875" cy="133350"/>
            <a:chOff x="300" y="4345"/>
            <a:chExt cx="250" cy="84"/>
          </a:xfrm>
        </p:grpSpPr>
        <p:sp>
          <p:nvSpPr>
            <p:cNvPr id="23719" name="WordArt 167">
              <a:extLst>
                <a:ext uri="{FF2B5EF4-FFF2-40B4-BE49-F238E27FC236}">
                  <a16:creationId xmlns:a16="http://schemas.microsoft.com/office/drawing/2014/main" id="{89556AA6-AE03-4063-888B-BF12C4F8FD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23720" name="WordArt 168">
              <a:extLst>
                <a:ext uri="{FF2B5EF4-FFF2-40B4-BE49-F238E27FC236}">
                  <a16:creationId xmlns:a16="http://schemas.microsoft.com/office/drawing/2014/main" id="{8F3B64AF-5D8C-4014-AA53-21D8DB12CB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23721" name="Group 169">
            <a:extLst>
              <a:ext uri="{FF2B5EF4-FFF2-40B4-BE49-F238E27FC236}">
                <a16:creationId xmlns:a16="http://schemas.microsoft.com/office/drawing/2014/main" id="{5B9D2BD9-A00D-401A-9FAE-C2C595F3A011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8247063"/>
            <a:ext cx="396875" cy="133350"/>
            <a:chOff x="640" y="4345"/>
            <a:chExt cx="250" cy="84"/>
          </a:xfrm>
        </p:grpSpPr>
        <p:sp>
          <p:nvSpPr>
            <p:cNvPr id="23722" name="WordArt 170">
              <a:extLst>
                <a:ext uri="{FF2B5EF4-FFF2-40B4-BE49-F238E27FC236}">
                  <a16:creationId xmlns:a16="http://schemas.microsoft.com/office/drawing/2014/main" id="{4F385C46-5666-4824-A521-1485BB0D31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23723" name="WordArt 171">
              <a:extLst>
                <a:ext uri="{FF2B5EF4-FFF2-40B4-BE49-F238E27FC236}">
                  <a16:creationId xmlns:a16="http://schemas.microsoft.com/office/drawing/2014/main" id="{580FC946-A687-4B27-8BFC-64BC5A5DD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2" name="Group 6">
            <a:extLst>
              <a:ext uri="{FF2B5EF4-FFF2-40B4-BE49-F238E27FC236}">
                <a16:creationId xmlns:a16="http://schemas.microsoft.com/office/drawing/2014/main" id="{6A442E88-1192-42E5-9133-A60F9414F98A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130925"/>
            <a:ext cx="3781425" cy="2339975"/>
            <a:chOff x="926" y="3862"/>
            <a:chExt cx="2382" cy="1474"/>
          </a:xfrm>
        </p:grpSpPr>
        <p:sp>
          <p:nvSpPr>
            <p:cNvPr id="24583" name="Freeform 7">
              <a:extLst>
                <a:ext uri="{FF2B5EF4-FFF2-40B4-BE49-F238E27FC236}">
                  <a16:creationId xmlns:a16="http://schemas.microsoft.com/office/drawing/2014/main" id="{7C8EF3BA-6CE9-4192-A6C4-BDB7FE96D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883"/>
              <a:ext cx="454" cy="453"/>
            </a:xfrm>
            <a:custGeom>
              <a:avLst/>
              <a:gdLst>
                <a:gd name="T0" fmla="*/ 340 w 454"/>
                <a:gd name="T1" fmla="*/ 453 h 453"/>
                <a:gd name="T2" fmla="*/ 340 w 454"/>
                <a:gd name="T3" fmla="*/ 396 h 453"/>
                <a:gd name="T4" fmla="*/ 397 w 454"/>
                <a:gd name="T5" fmla="*/ 396 h 453"/>
                <a:gd name="T6" fmla="*/ 397 w 454"/>
                <a:gd name="T7" fmla="*/ 283 h 453"/>
                <a:gd name="T8" fmla="*/ 454 w 454"/>
                <a:gd name="T9" fmla="*/ 283 h 453"/>
                <a:gd name="T10" fmla="*/ 454 w 454"/>
                <a:gd name="T11" fmla="*/ 170 h 453"/>
                <a:gd name="T12" fmla="*/ 397 w 454"/>
                <a:gd name="T13" fmla="*/ 170 h 453"/>
                <a:gd name="T14" fmla="*/ 397 w 454"/>
                <a:gd name="T15" fmla="*/ 113 h 453"/>
                <a:gd name="T16" fmla="*/ 340 w 454"/>
                <a:gd name="T17" fmla="*/ 113 h 453"/>
                <a:gd name="T18" fmla="*/ 340 w 454"/>
                <a:gd name="T19" fmla="*/ 56 h 453"/>
                <a:gd name="T20" fmla="*/ 284 w 454"/>
                <a:gd name="T21" fmla="*/ 56 h 453"/>
                <a:gd name="T22" fmla="*/ 284 w 454"/>
                <a:gd name="T23" fmla="*/ 0 h 453"/>
                <a:gd name="T24" fmla="*/ 57 w 454"/>
                <a:gd name="T25" fmla="*/ 0 h 453"/>
                <a:gd name="T26" fmla="*/ 57 w 454"/>
                <a:gd name="T27" fmla="*/ 56 h 453"/>
                <a:gd name="T28" fmla="*/ 0 w 454"/>
                <a:gd name="T29" fmla="*/ 56 h 453"/>
                <a:gd name="T30" fmla="*/ 0 w 454"/>
                <a:gd name="T31" fmla="*/ 170 h 453"/>
                <a:gd name="T32" fmla="*/ 57 w 454"/>
                <a:gd name="T33" fmla="*/ 170 h 453"/>
                <a:gd name="T34" fmla="*/ 57 w 454"/>
                <a:gd name="T35" fmla="*/ 226 h 453"/>
                <a:gd name="T36" fmla="*/ 113 w 454"/>
                <a:gd name="T37" fmla="*/ 226 h 453"/>
                <a:gd name="T38" fmla="*/ 113 w 454"/>
                <a:gd name="T39" fmla="*/ 340 h 453"/>
                <a:gd name="T40" fmla="*/ 227 w 454"/>
                <a:gd name="T41" fmla="*/ 340 h 453"/>
                <a:gd name="T42" fmla="*/ 227 w 454"/>
                <a:gd name="T43" fmla="*/ 453 h 453"/>
                <a:gd name="T44" fmla="*/ 340 w 454"/>
                <a:gd name="T4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453">
                  <a:moveTo>
                    <a:pt x="340" y="453"/>
                  </a:moveTo>
                  <a:lnTo>
                    <a:pt x="340" y="396"/>
                  </a:lnTo>
                  <a:lnTo>
                    <a:pt x="397" y="39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4" name="Freeform 8">
              <a:extLst>
                <a:ext uri="{FF2B5EF4-FFF2-40B4-BE49-F238E27FC236}">
                  <a16:creationId xmlns:a16="http://schemas.microsoft.com/office/drawing/2014/main" id="{9DF375A4-CD8A-4E08-9013-7F3967286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4259"/>
              <a:ext cx="1928" cy="1077"/>
            </a:xfrm>
            <a:custGeom>
              <a:avLst/>
              <a:gdLst>
                <a:gd name="T0" fmla="*/ 1191 w 1928"/>
                <a:gd name="T1" fmla="*/ 737 h 1077"/>
                <a:gd name="T2" fmla="*/ 1134 w 1928"/>
                <a:gd name="T3" fmla="*/ 680 h 1077"/>
                <a:gd name="T4" fmla="*/ 1077 w 1928"/>
                <a:gd name="T5" fmla="*/ 624 h 1077"/>
                <a:gd name="T6" fmla="*/ 907 w 1928"/>
                <a:gd name="T7" fmla="*/ 567 h 1077"/>
                <a:gd name="T8" fmla="*/ 851 w 1928"/>
                <a:gd name="T9" fmla="*/ 510 h 1077"/>
                <a:gd name="T10" fmla="*/ 794 w 1928"/>
                <a:gd name="T11" fmla="*/ 453 h 1077"/>
                <a:gd name="T12" fmla="*/ 737 w 1928"/>
                <a:gd name="T13" fmla="*/ 397 h 1077"/>
                <a:gd name="T14" fmla="*/ 624 w 1928"/>
                <a:gd name="T15" fmla="*/ 340 h 1077"/>
                <a:gd name="T16" fmla="*/ 567 w 1928"/>
                <a:gd name="T17" fmla="*/ 283 h 1077"/>
                <a:gd name="T18" fmla="*/ 510 w 1928"/>
                <a:gd name="T19" fmla="*/ 170 h 1077"/>
                <a:gd name="T20" fmla="*/ 454 w 1928"/>
                <a:gd name="T21" fmla="*/ 113 h 1077"/>
                <a:gd name="T22" fmla="*/ 397 w 1928"/>
                <a:gd name="T23" fmla="*/ 57 h 1077"/>
                <a:gd name="T24" fmla="*/ 284 w 1928"/>
                <a:gd name="T25" fmla="*/ 0 h 1077"/>
                <a:gd name="T26" fmla="*/ 227 w 1928"/>
                <a:gd name="T27" fmla="*/ 57 h 1077"/>
                <a:gd name="T28" fmla="*/ 170 w 1928"/>
                <a:gd name="T29" fmla="*/ 113 h 1077"/>
                <a:gd name="T30" fmla="*/ 227 w 1928"/>
                <a:gd name="T31" fmla="*/ 227 h 1077"/>
                <a:gd name="T32" fmla="*/ 113 w 1928"/>
                <a:gd name="T33" fmla="*/ 340 h 1077"/>
                <a:gd name="T34" fmla="*/ 57 w 1928"/>
                <a:gd name="T35" fmla="*/ 397 h 1077"/>
                <a:gd name="T36" fmla="*/ 0 w 1928"/>
                <a:gd name="T37" fmla="*/ 567 h 1077"/>
                <a:gd name="T38" fmla="*/ 170 w 1928"/>
                <a:gd name="T39" fmla="*/ 680 h 1077"/>
                <a:gd name="T40" fmla="*/ 624 w 1928"/>
                <a:gd name="T41" fmla="*/ 624 h 1077"/>
                <a:gd name="T42" fmla="*/ 737 w 1928"/>
                <a:gd name="T43" fmla="*/ 680 h 1077"/>
                <a:gd name="T44" fmla="*/ 794 w 1928"/>
                <a:gd name="T45" fmla="*/ 737 h 1077"/>
                <a:gd name="T46" fmla="*/ 851 w 1928"/>
                <a:gd name="T47" fmla="*/ 794 h 1077"/>
                <a:gd name="T48" fmla="*/ 964 w 1928"/>
                <a:gd name="T49" fmla="*/ 850 h 1077"/>
                <a:gd name="T50" fmla="*/ 1134 w 1928"/>
                <a:gd name="T51" fmla="*/ 907 h 1077"/>
                <a:gd name="T52" fmla="*/ 1418 w 1928"/>
                <a:gd name="T53" fmla="*/ 1077 h 1077"/>
                <a:gd name="T54" fmla="*/ 1361 w 1928"/>
                <a:gd name="T55" fmla="*/ 1020 h 1077"/>
                <a:gd name="T56" fmla="*/ 1304 w 1928"/>
                <a:gd name="T57" fmla="*/ 964 h 1077"/>
                <a:gd name="T58" fmla="*/ 1361 w 1928"/>
                <a:gd name="T59" fmla="*/ 850 h 1077"/>
                <a:gd name="T60" fmla="*/ 1418 w 1928"/>
                <a:gd name="T61" fmla="*/ 907 h 1077"/>
                <a:gd name="T62" fmla="*/ 1474 w 1928"/>
                <a:gd name="T63" fmla="*/ 850 h 1077"/>
                <a:gd name="T64" fmla="*/ 1588 w 1928"/>
                <a:gd name="T65" fmla="*/ 907 h 1077"/>
                <a:gd name="T66" fmla="*/ 1758 w 1928"/>
                <a:gd name="T67" fmla="*/ 1020 h 1077"/>
                <a:gd name="T68" fmla="*/ 1928 w 1928"/>
                <a:gd name="T69" fmla="*/ 1077 h 1077"/>
                <a:gd name="T70" fmla="*/ 1814 w 1928"/>
                <a:gd name="T71" fmla="*/ 964 h 1077"/>
                <a:gd name="T72" fmla="*/ 1758 w 1928"/>
                <a:gd name="T73" fmla="*/ 850 h 1077"/>
                <a:gd name="T74" fmla="*/ 1701 w 1928"/>
                <a:gd name="T75" fmla="*/ 79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8" h="1077">
                  <a:moveTo>
                    <a:pt x="1701" y="737"/>
                  </a:moveTo>
                  <a:lnTo>
                    <a:pt x="1191" y="73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1418" y="1077"/>
                  </a:lnTo>
                  <a:lnTo>
                    <a:pt x="1418" y="1020"/>
                  </a:lnTo>
                  <a:lnTo>
                    <a:pt x="1361" y="1020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758" y="1020"/>
                  </a:lnTo>
                  <a:lnTo>
                    <a:pt x="1758" y="1077"/>
                  </a:lnTo>
                  <a:lnTo>
                    <a:pt x="1928" y="1077"/>
                  </a:lnTo>
                  <a:lnTo>
                    <a:pt x="1928" y="964"/>
                  </a:lnTo>
                  <a:lnTo>
                    <a:pt x="1814" y="964"/>
                  </a:lnTo>
                  <a:lnTo>
                    <a:pt x="1814" y="850"/>
                  </a:lnTo>
                  <a:lnTo>
                    <a:pt x="1758" y="850"/>
                  </a:lnTo>
                  <a:lnTo>
                    <a:pt x="1758" y="794"/>
                  </a:lnTo>
                  <a:lnTo>
                    <a:pt x="1701" y="794"/>
                  </a:lnTo>
                  <a:lnTo>
                    <a:pt x="1701" y="73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5" name="Freeform 9">
              <a:extLst>
                <a:ext uri="{FF2B5EF4-FFF2-40B4-BE49-F238E27FC236}">
                  <a16:creationId xmlns:a16="http://schemas.microsoft.com/office/drawing/2014/main" id="{7BE511E7-C53E-4099-880D-93B1C721B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86"/>
              <a:ext cx="624" cy="567"/>
            </a:xfrm>
            <a:custGeom>
              <a:avLst/>
              <a:gdLst>
                <a:gd name="T0" fmla="*/ 0 w 624"/>
                <a:gd name="T1" fmla="*/ 397 h 567"/>
                <a:gd name="T2" fmla="*/ 0 w 624"/>
                <a:gd name="T3" fmla="*/ 283 h 567"/>
                <a:gd name="T4" fmla="*/ 56 w 624"/>
                <a:gd name="T5" fmla="*/ 283 h 567"/>
                <a:gd name="T6" fmla="*/ 56 w 624"/>
                <a:gd name="T7" fmla="*/ 170 h 567"/>
                <a:gd name="T8" fmla="*/ 113 w 624"/>
                <a:gd name="T9" fmla="*/ 170 h 567"/>
                <a:gd name="T10" fmla="*/ 113 w 624"/>
                <a:gd name="T11" fmla="*/ 0 h 567"/>
                <a:gd name="T12" fmla="*/ 170 w 624"/>
                <a:gd name="T13" fmla="*/ 0 h 567"/>
                <a:gd name="T14" fmla="*/ 170 w 624"/>
                <a:gd name="T15" fmla="*/ 170 h 567"/>
                <a:gd name="T16" fmla="*/ 283 w 624"/>
                <a:gd name="T17" fmla="*/ 170 h 567"/>
                <a:gd name="T18" fmla="*/ 283 w 624"/>
                <a:gd name="T19" fmla="*/ 283 h 567"/>
                <a:gd name="T20" fmla="*/ 624 w 624"/>
                <a:gd name="T21" fmla="*/ 283 h 567"/>
                <a:gd name="T22" fmla="*/ 624 w 624"/>
                <a:gd name="T23" fmla="*/ 340 h 567"/>
                <a:gd name="T24" fmla="*/ 453 w 624"/>
                <a:gd name="T25" fmla="*/ 340 h 567"/>
                <a:gd name="T26" fmla="*/ 453 w 624"/>
                <a:gd name="T27" fmla="*/ 397 h 567"/>
                <a:gd name="T28" fmla="*/ 510 w 624"/>
                <a:gd name="T29" fmla="*/ 397 h 567"/>
                <a:gd name="T30" fmla="*/ 510 w 624"/>
                <a:gd name="T31" fmla="*/ 510 h 567"/>
                <a:gd name="T32" fmla="*/ 453 w 624"/>
                <a:gd name="T33" fmla="*/ 510 h 567"/>
                <a:gd name="T34" fmla="*/ 453 w 624"/>
                <a:gd name="T35" fmla="*/ 567 h 567"/>
                <a:gd name="T36" fmla="*/ 340 w 624"/>
                <a:gd name="T37" fmla="*/ 567 h 567"/>
                <a:gd name="T38" fmla="*/ 340 w 624"/>
                <a:gd name="T39" fmla="*/ 510 h 567"/>
                <a:gd name="T40" fmla="*/ 283 w 624"/>
                <a:gd name="T41" fmla="*/ 510 h 567"/>
                <a:gd name="T42" fmla="*/ 283 w 624"/>
                <a:gd name="T43" fmla="*/ 453 h 567"/>
                <a:gd name="T44" fmla="*/ 227 w 624"/>
                <a:gd name="T45" fmla="*/ 453 h 567"/>
                <a:gd name="T46" fmla="*/ 227 w 624"/>
                <a:gd name="T47" fmla="*/ 397 h 567"/>
                <a:gd name="T48" fmla="*/ 0 w 624"/>
                <a:gd name="T49" fmla="*/ 39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0" y="397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6" name="Freeform 10">
              <a:extLst>
                <a:ext uri="{FF2B5EF4-FFF2-40B4-BE49-F238E27FC236}">
                  <a16:creationId xmlns:a16="http://schemas.microsoft.com/office/drawing/2014/main" id="{6145EA5B-DD80-4286-98B0-1DE57B8A2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3862"/>
              <a:ext cx="1417" cy="1134"/>
            </a:xfrm>
            <a:custGeom>
              <a:avLst/>
              <a:gdLst>
                <a:gd name="T0" fmla="*/ 1417 w 1417"/>
                <a:gd name="T1" fmla="*/ 794 h 1134"/>
                <a:gd name="T2" fmla="*/ 907 w 1417"/>
                <a:gd name="T3" fmla="*/ 794 h 1134"/>
                <a:gd name="T4" fmla="*/ 907 w 1417"/>
                <a:gd name="T5" fmla="*/ 737 h 1134"/>
                <a:gd name="T6" fmla="*/ 850 w 1417"/>
                <a:gd name="T7" fmla="*/ 737 h 1134"/>
                <a:gd name="T8" fmla="*/ 850 w 1417"/>
                <a:gd name="T9" fmla="*/ 680 h 1134"/>
                <a:gd name="T10" fmla="*/ 794 w 1417"/>
                <a:gd name="T11" fmla="*/ 680 h 1134"/>
                <a:gd name="T12" fmla="*/ 794 w 1417"/>
                <a:gd name="T13" fmla="*/ 624 h 1134"/>
                <a:gd name="T14" fmla="*/ 737 w 1417"/>
                <a:gd name="T15" fmla="*/ 624 h 1134"/>
                <a:gd name="T16" fmla="*/ 737 w 1417"/>
                <a:gd name="T17" fmla="*/ 567 h 1134"/>
                <a:gd name="T18" fmla="*/ 680 w 1417"/>
                <a:gd name="T19" fmla="*/ 567 h 1134"/>
                <a:gd name="T20" fmla="*/ 680 w 1417"/>
                <a:gd name="T21" fmla="*/ 510 h 1134"/>
                <a:gd name="T22" fmla="*/ 624 w 1417"/>
                <a:gd name="T23" fmla="*/ 510 h 1134"/>
                <a:gd name="T24" fmla="*/ 624 w 1417"/>
                <a:gd name="T25" fmla="*/ 397 h 1134"/>
                <a:gd name="T26" fmla="*/ 567 w 1417"/>
                <a:gd name="T27" fmla="*/ 397 h 1134"/>
                <a:gd name="T28" fmla="*/ 567 w 1417"/>
                <a:gd name="T29" fmla="*/ 283 h 1134"/>
                <a:gd name="T30" fmla="*/ 510 w 1417"/>
                <a:gd name="T31" fmla="*/ 283 h 1134"/>
                <a:gd name="T32" fmla="*/ 510 w 1417"/>
                <a:gd name="T33" fmla="*/ 170 h 1134"/>
                <a:gd name="T34" fmla="*/ 454 w 1417"/>
                <a:gd name="T35" fmla="*/ 170 h 1134"/>
                <a:gd name="T36" fmla="*/ 454 w 1417"/>
                <a:gd name="T37" fmla="*/ 113 h 1134"/>
                <a:gd name="T38" fmla="*/ 283 w 1417"/>
                <a:gd name="T39" fmla="*/ 113 h 1134"/>
                <a:gd name="T40" fmla="*/ 283 w 1417"/>
                <a:gd name="T41" fmla="*/ 57 h 1134"/>
                <a:gd name="T42" fmla="*/ 227 w 1417"/>
                <a:gd name="T43" fmla="*/ 57 h 1134"/>
                <a:gd name="T44" fmla="*/ 227 w 1417"/>
                <a:gd name="T45" fmla="*/ 0 h 1134"/>
                <a:gd name="T46" fmla="*/ 170 w 1417"/>
                <a:gd name="T47" fmla="*/ 0 h 1134"/>
                <a:gd name="T48" fmla="*/ 170 w 1417"/>
                <a:gd name="T49" fmla="*/ 57 h 1134"/>
                <a:gd name="T50" fmla="*/ 57 w 1417"/>
                <a:gd name="T51" fmla="*/ 57 h 1134"/>
                <a:gd name="T52" fmla="*/ 57 w 1417"/>
                <a:gd name="T53" fmla="*/ 113 h 1134"/>
                <a:gd name="T54" fmla="*/ 0 w 1417"/>
                <a:gd name="T55" fmla="*/ 113 h 1134"/>
                <a:gd name="T56" fmla="*/ 0 w 1417"/>
                <a:gd name="T57" fmla="*/ 454 h 1134"/>
                <a:gd name="T58" fmla="*/ 57 w 1417"/>
                <a:gd name="T59" fmla="*/ 454 h 1134"/>
                <a:gd name="T60" fmla="*/ 57 w 1417"/>
                <a:gd name="T61" fmla="*/ 510 h 1134"/>
                <a:gd name="T62" fmla="*/ 113 w 1417"/>
                <a:gd name="T63" fmla="*/ 510 h 1134"/>
                <a:gd name="T64" fmla="*/ 113 w 1417"/>
                <a:gd name="T65" fmla="*/ 567 h 1134"/>
                <a:gd name="T66" fmla="*/ 170 w 1417"/>
                <a:gd name="T67" fmla="*/ 567 h 1134"/>
                <a:gd name="T68" fmla="*/ 170 w 1417"/>
                <a:gd name="T69" fmla="*/ 680 h 1134"/>
                <a:gd name="T70" fmla="*/ 227 w 1417"/>
                <a:gd name="T71" fmla="*/ 680 h 1134"/>
                <a:gd name="T72" fmla="*/ 227 w 1417"/>
                <a:gd name="T73" fmla="*/ 737 h 1134"/>
                <a:gd name="T74" fmla="*/ 340 w 1417"/>
                <a:gd name="T75" fmla="*/ 737 h 1134"/>
                <a:gd name="T76" fmla="*/ 340 w 1417"/>
                <a:gd name="T77" fmla="*/ 794 h 1134"/>
                <a:gd name="T78" fmla="*/ 397 w 1417"/>
                <a:gd name="T79" fmla="*/ 794 h 1134"/>
                <a:gd name="T80" fmla="*/ 397 w 1417"/>
                <a:gd name="T81" fmla="*/ 850 h 1134"/>
                <a:gd name="T82" fmla="*/ 454 w 1417"/>
                <a:gd name="T83" fmla="*/ 850 h 1134"/>
                <a:gd name="T84" fmla="*/ 454 w 1417"/>
                <a:gd name="T85" fmla="*/ 907 h 1134"/>
                <a:gd name="T86" fmla="*/ 510 w 1417"/>
                <a:gd name="T87" fmla="*/ 907 h 1134"/>
                <a:gd name="T88" fmla="*/ 510 w 1417"/>
                <a:gd name="T89" fmla="*/ 964 h 1134"/>
                <a:gd name="T90" fmla="*/ 680 w 1417"/>
                <a:gd name="T91" fmla="*/ 964 h 1134"/>
                <a:gd name="T92" fmla="*/ 680 w 1417"/>
                <a:gd name="T93" fmla="*/ 1021 h 1134"/>
                <a:gd name="T94" fmla="*/ 737 w 1417"/>
                <a:gd name="T95" fmla="*/ 1021 h 1134"/>
                <a:gd name="T96" fmla="*/ 737 w 1417"/>
                <a:gd name="T97" fmla="*/ 1077 h 1134"/>
                <a:gd name="T98" fmla="*/ 794 w 1417"/>
                <a:gd name="T99" fmla="*/ 1077 h 1134"/>
                <a:gd name="T100" fmla="*/ 794 w 1417"/>
                <a:gd name="T101" fmla="*/ 1134 h 1134"/>
                <a:gd name="T102" fmla="*/ 1304 w 1417"/>
                <a:gd name="T103" fmla="*/ 1134 h 1134"/>
                <a:gd name="T104" fmla="*/ 1304 w 1417"/>
                <a:gd name="T105" fmla="*/ 1077 h 1134"/>
                <a:gd name="T106" fmla="*/ 1361 w 1417"/>
                <a:gd name="T107" fmla="*/ 1077 h 1134"/>
                <a:gd name="T108" fmla="*/ 1361 w 1417"/>
                <a:gd name="T109" fmla="*/ 907 h 1134"/>
                <a:gd name="T110" fmla="*/ 1417 w 1417"/>
                <a:gd name="T111" fmla="*/ 907 h 1134"/>
                <a:gd name="T112" fmla="*/ 1417 w 1417"/>
                <a:gd name="T113" fmla="*/ 79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7" h="1134">
                  <a:moveTo>
                    <a:pt x="1417" y="794"/>
                  </a:move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907"/>
                  </a:lnTo>
                  <a:lnTo>
                    <a:pt x="1417" y="907"/>
                  </a:lnTo>
                  <a:lnTo>
                    <a:pt x="1417" y="79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7" name="Freeform 11">
              <a:extLst>
                <a:ext uri="{FF2B5EF4-FFF2-40B4-BE49-F238E27FC236}">
                  <a16:creationId xmlns:a16="http://schemas.microsoft.com/office/drawing/2014/main" id="{2757C7F6-7D09-448A-86CD-51B22529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964" cy="681"/>
            </a:xfrm>
            <a:custGeom>
              <a:avLst/>
              <a:gdLst>
                <a:gd name="T0" fmla="*/ 964 w 964"/>
                <a:gd name="T1" fmla="*/ 511 h 681"/>
                <a:gd name="T2" fmla="*/ 851 w 964"/>
                <a:gd name="T3" fmla="*/ 511 h 681"/>
                <a:gd name="T4" fmla="*/ 851 w 964"/>
                <a:gd name="T5" fmla="*/ 454 h 681"/>
                <a:gd name="T6" fmla="*/ 794 w 964"/>
                <a:gd name="T7" fmla="*/ 454 h 681"/>
                <a:gd name="T8" fmla="*/ 794 w 964"/>
                <a:gd name="T9" fmla="*/ 397 h 681"/>
                <a:gd name="T10" fmla="*/ 624 w 964"/>
                <a:gd name="T11" fmla="*/ 397 h 681"/>
                <a:gd name="T12" fmla="*/ 624 w 964"/>
                <a:gd name="T13" fmla="*/ 454 h 681"/>
                <a:gd name="T14" fmla="*/ 567 w 964"/>
                <a:gd name="T15" fmla="*/ 454 h 681"/>
                <a:gd name="T16" fmla="*/ 567 w 964"/>
                <a:gd name="T17" fmla="*/ 284 h 681"/>
                <a:gd name="T18" fmla="*/ 511 w 964"/>
                <a:gd name="T19" fmla="*/ 284 h 681"/>
                <a:gd name="T20" fmla="*/ 511 w 964"/>
                <a:gd name="T21" fmla="*/ 227 h 681"/>
                <a:gd name="T22" fmla="*/ 454 w 964"/>
                <a:gd name="T23" fmla="*/ 227 h 681"/>
                <a:gd name="T24" fmla="*/ 454 w 964"/>
                <a:gd name="T25" fmla="*/ 170 h 681"/>
                <a:gd name="T26" fmla="*/ 284 w 964"/>
                <a:gd name="T27" fmla="*/ 170 h 681"/>
                <a:gd name="T28" fmla="*/ 284 w 964"/>
                <a:gd name="T29" fmla="*/ 114 h 681"/>
                <a:gd name="T30" fmla="*/ 227 w 964"/>
                <a:gd name="T31" fmla="*/ 114 h 681"/>
                <a:gd name="T32" fmla="*/ 227 w 964"/>
                <a:gd name="T33" fmla="*/ 57 h 681"/>
                <a:gd name="T34" fmla="*/ 170 w 964"/>
                <a:gd name="T35" fmla="*/ 57 h 681"/>
                <a:gd name="T36" fmla="*/ 170 w 964"/>
                <a:gd name="T37" fmla="*/ 0 h 681"/>
                <a:gd name="T38" fmla="*/ 57 w 964"/>
                <a:gd name="T39" fmla="*/ 0 h 681"/>
                <a:gd name="T40" fmla="*/ 57 w 964"/>
                <a:gd name="T41" fmla="*/ 57 h 681"/>
                <a:gd name="T42" fmla="*/ 0 w 964"/>
                <a:gd name="T43" fmla="*/ 57 h 681"/>
                <a:gd name="T44" fmla="*/ 0 w 964"/>
                <a:gd name="T45" fmla="*/ 170 h 681"/>
                <a:gd name="T46" fmla="*/ 57 w 964"/>
                <a:gd name="T47" fmla="*/ 170 h 681"/>
                <a:gd name="T48" fmla="*/ 57 w 964"/>
                <a:gd name="T49" fmla="*/ 284 h 681"/>
                <a:gd name="T50" fmla="*/ 114 w 964"/>
                <a:gd name="T51" fmla="*/ 284 h 681"/>
                <a:gd name="T52" fmla="*/ 114 w 964"/>
                <a:gd name="T53" fmla="*/ 397 h 681"/>
                <a:gd name="T54" fmla="*/ 170 w 964"/>
                <a:gd name="T55" fmla="*/ 397 h 681"/>
                <a:gd name="T56" fmla="*/ 170 w 964"/>
                <a:gd name="T57" fmla="*/ 454 h 681"/>
                <a:gd name="T58" fmla="*/ 227 w 964"/>
                <a:gd name="T59" fmla="*/ 454 h 681"/>
                <a:gd name="T60" fmla="*/ 227 w 964"/>
                <a:gd name="T61" fmla="*/ 511 h 681"/>
                <a:gd name="T62" fmla="*/ 284 w 964"/>
                <a:gd name="T63" fmla="*/ 511 h 681"/>
                <a:gd name="T64" fmla="*/ 284 w 964"/>
                <a:gd name="T65" fmla="*/ 567 h 681"/>
                <a:gd name="T66" fmla="*/ 340 w 964"/>
                <a:gd name="T67" fmla="*/ 567 h 681"/>
                <a:gd name="T68" fmla="*/ 340 w 964"/>
                <a:gd name="T69" fmla="*/ 624 h 681"/>
                <a:gd name="T70" fmla="*/ 397 w 964"/>
                <a:gd name="T71" fmla="*/ 624 h 681"/>
                <a:gd name="T72" fmla="*/ 397 w 964"/>
                <a:gd name="T73" fmla="*/ 681 h 681"/>
                <a:gd name="T74" fmla="*/ 964 w 964"/>
                <a:gd name="T75" fmla="*/ 681 h 681"/>
                <a:gd name="T76" fmla="*/ 964 w 964"/>
                <a:gd name="T77" fmla="*/ 567 h 681"/>
                <a:gd name="T78" fmla="*/ 964 w 964"/>
                <a:gd name="T79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4" h="681">
                  <a:moveTo>
                    <a:pt x="964" y="511"/>
                  </a:move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964" y="681"/>
                  </a:lnTo>
                  <a:lnTo>
                    <a:pt x="964" y="567"/>
                  </a:lnTo>
                  <a:lnTo>
                    <a:pt x="964" y="51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588" name="Group 12">
            <a:extLst>
              <a:ext uri="{FF2B5EF4-FFF2-40B4-BE49-F238E27FC236}">
                <a16:creationId xmlns:a16="http://schemas.microsoft.com/office/drawing/2014/main" id="{E34B7DE0-7663-4501-9566-99AB7030A50F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449388"/>
            <a:ext cx="9359900" cy="10442575"/>
            <a:chOff x="76" y="913"/>
            <a:chExt cx="5896" cy="6578"/>
          </a:xfrm>
        </p:grpSpPr>
        <p:sp>
          <p:nvSpPr>
            <p:cNvPr id="24589" name="Freeform 13">
              <a:extLst>
                <a:ext uri="{FF2B5EF4-FFF2-40B4-BE49-F238E27FC236}">
                  <a16:creationId xmlns:a16="http://schemas.microsoft.com/office/drawing/2014/main" id="{9C04A1B1-8DB3-4A71-B79B-5677344E1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4656"/>
              <a:ext cx="341" cy="113"/>
            </a:xfrm>
            <a:custGeom>
              <a:avLst/>
              <a:gdLst>
                <a:gd name="T0" fmla="*/ 0 w 341"/>
                <a:gd name="T1" fmla="*/ 0 h 113"/>
                <a:gd name="T2" fmla="*/ 341 w 341"/>
                <a:gd name="T3" fmla="*/ 0 h 113"/>
                <a:gd name="T4" fmla="*/ 341 w 341"/>
                <a:gd name="T5" fmla="*/ 113 h 113"/>
                <a:gd name="T6" fmla="*/ 0 w 341"/>
                <a:gd name="T7" fmla="*/ 113 h 113"/>
                <a:gd name="T8" fmla="*/ 0 w 341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13">
                  <a:moveTo>
                    <a:pt x="0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0" name="Freeform 14">
              <a:extLst>
                <a:ext uri="{FF2B5EF4-FFF2-40B4-BE49-F238E27FC236}">
                  <a16:creationId xmlns:a16="http://schemas.microsoft.com/office/drawing/2014/main" id="{2CDF38BD-B5CB-4993-9258-0CA4AEE8C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599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0 w 227"/>
                <a:gd name="T3" fmla="*/ 0 h 227"/>
                <a:gd name="T4" fmla="*/ 227 w 227"/>
                <a:gd name="T5" fmla="*/ 0 h 227"/>
                <a:gd name="T6" fmla="*/ 227 w 227"/>
                <a:gd name="T7" fmla="*/ 113 h 227"/>
                <a:gd name="T8" fmla="*/ 170 w 227"/>
                <a:gd name="T9" fmla="*/ 113 h 227"/>
                <a:gd name="T10" fmla="*/ 170 w 227"/>
                <a:gd name="T11" fmla="*/ 170 h 227"/>
                <a:gd name="T12" fmla="*/ 113 w 227"/>
                <a:gd name="T13" fmla="*/ 170 h 227"/>
                <a:gd name="T14" fmla="*/ 113 w 227"/>
                <a:gd name="T15" fmla="*/ 227 h 227"/>
                <a:gd name="T16" fmla="*/ 57 w 227"/>
                <a:gd name="T17" fmla="*/ 227 h 227"/>
                <a:gd name="T18" fmla="*/ 57 w 227"/>
                <a:gd name="T19" fmla="*/ 57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1" name="Freeform 15">
              <a:extLst>
                <a:ext uri="{FF2B5EF4-FFF2-40B4-BE49-F238E27FC236}">
                  <a16:creationId xmlns:a16="http://schemas.microsoft.com/office/drawing/2014/main" id="{EE8EFD02-E20E-4655-9FA3-83E3A6E46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486"/>
              <a:ext cx="227" cy="170"/>
            </a:xfrm>
            <a:custGeom>
              <a:avLst/>
              <a:gdLst>
                <a:gd name="T0" fmla="*/ 0 w 227"/>
                <a:gd name="T1" fmla="*/ 170 h 170"/>
                <a:gd name="T2" fmla="*/ 0 w 227"/>
                <a:gd name="T3" fmla="*/ 56 h 170"/>
                <a:gd name="T4" fmla="*/ 56 w 227"/>
                <a:gd name="T5" fmla="*/ 56 h 170"/>
                <a:gd name="T6" fmla="*/ 56 w 227"/>
                <a:gd name="T7" fmla="*/ 0 h 170"/>
                <a:gd name="T8" fmla="*/ 227 w 227"/>
                <a:gd name="T9" fmla="*/ 0 h 170"/>
                <a:gd name="T10" fmla="*/ 227 w 227"/>
                <a:gd name="T11" fmla="*/ 113 h 170"/>
                <a:gd name="T12" fmla="*/ 170 w 227"/>
                <a:gd name="T13" fmla="*/ 113 h 170"/>
                <a:gd name="T14" fmla="*/ 170 w 227"/>
                <a:gd name="T15" fmla="*/ 170 h 170"/>
                <a:gd name="T16" fmla="*/ 0 w 227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17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2" name="Freeform 16">
              <a:extLst>
                <a:ext uri="{FF2B5EF4-FFF2-40B4-BE49-F238E27FC236}">
                  <a16:creationId xmlns:a16="http://schemas.microsoft.com/office/drawing/2014/main" id="{139BBF49-A059-4207-B0B9-D634E46EC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4316"/>
              <a:ext cx="510" cy="340"/>
            </a:xfrm>
            <a:custGeom>
              <a:avLst/>
              <a:gdLst>
                <a:gd name="T0" fmla="*/ 510 w 510"/>
                <a:gd name="T1" fmla="*/ 113 h 340"/>
                <a:gd name="T2" fmla="*/ 510 w 510"/>
                <a:gd name="T3" fmla="*/ 56 h 340"/>
                <a:gd name="T4" fmla="*/ 454 w 510"/>
                <a:gd name="T5" fmla="*/ 56 h 340"/>
                <a:gd name="T6" fmla="*/ 454 w 510"/>
                <a:gd name="T7" fmla="*/ 0 h 340"/>
                <a:gd name="T8" fmla="*/ 170 w 510"/>
                <a:gd name="T9" fmla="*/ 0 h 340"/>
                <a:gd name="T10" fmla="*/ 170 w 510"/>
                <a:gd name="T11" fmla="*/ 56 h 340"/>
                <a:gd name="T12" fmla="*/ 0 w 510"/>
                <a:gd name="T13" fmla="*/ 56 h 340"/>
                <a:gd name="T14" fmla="*/ 0 w 510"/>
                <a:gd name="T15" fmla="*/ 340 h 340"/>
                <a:gd name="T16" fmla="*/ 227 w 510"/>
                <a:gd name="T17" fmla="*/ 340 h 340"/>
                <a:gd name="T18" fmla="*/ 227 w 510"/>
                <a:gd name="T19" fmla="*/ 226 h 340"/>
                <a:gd name="T20" fmla="*/ 283 w 510"/>
                <a:gd name="T21" fmla="*/ 226 h 340"/>
                <a:gd name="T22" fmla="*/ 283 w 510"/>
                <a:gd name="T23" fmla="*/ 170 h 340"/>
                <a:gd name="T24" fmla="*/ 454 w 510"/>
                <a:gd name="T25" fmla="*/ 170 h 340"/>
                <a:gd name="T26" fmla="*/ 454 w 510"/>
                <a:gd name="T27" fmla="*/ 113 h 340"/>
                <a:gd name="T28" fmla="*/ 510 w 510"/>
                <a:gd name="T29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0" h="340">
                  <a:moveTo>
                    <a:pt x="510" y="113"/>
                  </a:moveTo>
                  <a:lnTo>
                    <a:pt x="51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3" name="Freeform 17">
              <a:extLst>
                <a:ext uri="{FF2B5EF4-FFF2-40B4-BE49-F238E27FC236}">
                  <a16:creationId xmlns:a16="http://schemas.microsoft.com/office/drawing/2014/main" id="{E7BE7CCF-1A17-4B1D-8E4D-2E665A8A0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975"/>
              <a:ext cx="340" cy="511"/>
            </a:xfrm>
            <a:custGeom>
              <a:avLst/>
              <a:gdLst>
                <a:gd name="T0" fmla="*/ 340 w 340"/>
                <a:gd name="T1" fmla="*/ 511 h 511"/>
                <a:gd name="T2" fmla="*/ 340 w 340"/>
                <a:gd name="T3" fmla="*/ 170 h 511"/>
                <a:gd name="T4" fmla="*/ 226 w 340"/>
                <a:gd name="T5" fmla="*/ 170 h 511"/>
                <a:gd name="T6" fmla="*/ 226 w 340"/>
                <a:gd name="T7" fmla="*/ 0 h 511"/>
                <a:gd name="T8" fmla="*/ 113 w 340"/>
                <a:gd name="T9" fmla="*/ 0 h 511"/>
                <a:gd name="T10" fmla="*/ 113 w 340"/>
                <a:gd name="T11" fmla="*/ 57 h 511"/>
                <a:gd name="T12" fmla="*/ 56 w 340"/>
                <a:gd name="T13" fmla="*/ 57 h 511"/>
                <a:gd name="T14" fmla="*/ 56 w 340"/>
                <a:gd name="T15" fmla="*/ 114 h 511"/>
                <a:gd name="T16" fmla="*/ 0 w 340"/>
                <a:gd name="T17" fmla="*/ 114 h 511"/>
                <a:gd name="T18" fmla="*/ 0 w 340"/>
                <a:gd name="T19" fmla="*/ 170 h 511"/>
                <a:gd name="T20" fmla="*/ 56 w 340"/>
                <a:gd name="T21" fmla="*/ 170 h 511"/>
                <a:gd name="T22" fmla="*/ 56 w 340"/>
                <a:gd name="T23" fmla="*/ 397 h 511"/>
                <a:gd name="T24" fmla="*/ 113 w 340"/>
                <a:gd name="T25" fmla="*/ 397 h 511"/>
                <a:gd name="T26" fmla="*/ 113 w 340"/>
                <a:gd name="T27" fmla="*/ 454 h 511"/>
                <a:gd name="T28" fmla="*/ 170 w 340"/>
                <a:gd name="T29" fmla="*/ 454 h 511"/>
                <a:gd name="T30" fmla="*/ 170 w 340"/>
                <a:gd name="T31" fmla="*/ 511 h 511"/>
                <a:gd name="T32" fmla="*/ 340 w 340"/>
                <a:gd name="T33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340" y="511"/>
                  </a:moveTo>
                  <a:lnTo>
                    <a:pt x="340" y="170"/>
                  </a:lnTo>
                  <a:lnTo>
                    <a:pt x="226" y="170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340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4" name="Freeform 18">
              <a:extLst>
                <a:ext uri="{FF2B5EF4-FFF2-40B4-BE49-F238E27FC236}">
                  <a16:creationId xmlns:a16="http://schemas.microsoft.com/office/drawing/2014/main" id="{A8163D07-378A-485B-BDED-AD9A38034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578"/>
              <a:ext cx="453" cy="738"/>
            </a:xfrm>
            <a:custGeom>
              <a:avLst/>
              <a:gdLst>
                <a:gd name="T0" fmla="*/ 170 w 453"/>
                <a:gd name="T1" fmla="*/ 738 h 738"/>
                <a:gd name="T2" fmla="*/ 170 w 453"/>
                <a:gd name="T3" fmla="*/ 681 h 738"/>
                <a:gd name="T4" fmla="*/ 56 w 453"/>
                <a:gd name="T5" fmla="*/ 681 h 738"/>
                <a:gd name="T6" fmla="*/ 56 w 453"/>
                <a:gd name="T7" fmla="*/ 454 h 738"/>
                <a:gd name="T8" fmla="*/ 113 w 453"/>
                <a:gd name="T9" fmla="*/ 454 h 738"/>
                <a:gd name="T10" fmla="*/ 113 w 453"/>
                <a:gd name="T11" fmla="*/ 341 h 738"/>
                <a:gd name="T12" fmla="*/ 56 w 453"/>
                <a:gd name="T13" fmla="*/ 341 h 738"/>
                <a:gd name="T14" fmla="*/ 56 w 453"/>
                <a:gd name="T15" fmla="*/ 170 h 738"/>
                <a:gd name="T16" fmla="*/ 0 w 453"/>
                <a:gd name="T17" fmla="*/ 170 h 738"/>
                <a:gd name="T18" fmla="*/ 0 w 453"/>
                <a:gd name="T19" fmla="*/ 0 h 738"/>
                <a:gd name="T20" fmla="*/ 170 w 453"/>
                <a:gd name="T21" fmla="*/ 0 h 738"/>
                <a:gd name="T22" fmla="*/ 170 w 453"/>
                <a:gd name="T23" fmla="*/ 57 h 738"/>
                <a:gd name="T24" fmla="*/ 226 w 453"/>
                <a:gd name="T25" fmla="*/ 57 h 738"/>
                <a:gd name="T26" fmla="*/ 226 w 453"/>
                <a:gd name="T27" fmla="*/ 170 h 738"/>
                <a:gd name="T28" fmla="*/ 283 w 453"/>
                <a:gd name="T29" fmla="*/ 170 h 738"/>
                <a:gd name="T30" fmla="*/ 283 w 453"/>
                <a:gd name="T31" fmla="*/ 227 h 738"/>
                <a:gd name="T32" fmla="*/ 340 w 453"/>
                <a:gd name="T33" fmla="*/ 227 h 738"/>
                <a:gd name="T34" fmla="*/ 340 w 453"/>
                <a:gd name="T35" fmla="*/ 341 h 738"/>
                <a:gd name="T36" fmla="*/ 453 w 453"/>
                <a:gd name="T37" fmla="*/ 341 h 738"/>
                <a:gd name="T38" fmla="*/ 453 w 453"/>
                <a:gd name="T39" fmla="*/ 454 h 738"/>
                <a:gd name="T40" fmla="*/ 397 w 453"/>
                <a:gd name="T41" fmla="*/ 454 h 738"/>
                <a:gd name="T42" fmla="*/ 397 w 453"/>
                <a:gd name="T43" fmla="*/ 567 h 738"/>
                <a:gd name="T44" fmla="*/ 340 w 453"/>
                <a:gd name="T45" fmla="*/ 567 h 738"/>
                <a:gd name="T46" fmla="*/ 340 w 453"/>
                <a:gd name="T47" fmla="*/ 681 h 738"/>
                <a:gd name="T48" fmla="*/ 283 w 453"/>
                <a:gd name="T49" fmla="*/ 681 h 738"/>
                <a:gd name="T50" fmla="*/ 283 w 453"/>
                <a:gd name="T51" fmla="*/ 738 h 738"/>
                <a:gd name="T52" fmla="*/ 170 w 453"/>
                <a:gd name="T53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8">
                  <a:moveTo>
                    <a:pt x="170" y="738"/>
                  </a:moveTo>
                  <a:lnTo>
                    <a:pt x="170" y="681"/>
                  </a:lnTo>
                  <a:lnTo>
                    <a:pt x="56" y="681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170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5" name="Freeform 19">
              <a:extLst>
                <a:ext uri="{FF2B5EF4-FFF2-40B4-BE49-F238E27FC236}">
                  <a16:creationId xmlns:a16="http://schemas.microsoft.com/office/drawing/2014/main" id="{AC3E609F-3F70-4969-A0B6-D0740B8C7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635"/>
              <a:ext cx="1531" cy="794"/>
            </a:xfrm>
            <a:custGeom>
              <a:avLst/>
              <a:gdLst>
                <a:gd name="T0" fmla="*/ 397 w 1531"/>
                <a:gd name="T1" fmla="*/ 0 h 794"/>
                <a:gd name="T2" fmla="*/ 283 w 1531"/>
                <a:gd name="T3" fmla="*/ 57 h 794"/>
                <a:gd name="T4" fmla="*/ 227 w 1531"/>
                <a:gd name="T5" fmla="*/ 113 h 794"/>
                <a:gd name="T6" fmla="*/ 170 w 1531"/>
                <a:gd name="T7" fmla="*/ 170 h 794"/>
                <a:gd name="T8" fmla="*/ 0 w 1531"/>
                <a:gd name="T9" fmla="*/ 227 h 794"/>
                <a:gd name="T10" fmla="*/ 56 w 1531"/>
                <a:gd name="T11" fmla="*/ 284 h 794"/>
                <a:gd name="T12" fmla="*/ 227 w 1531"/>
                <a:gd name="T13" fmla="*/ 340 h 794"/>
                <a:gd name="T14" fmla="*/ 340 w 1531"/>
                <a:gd name="T15" fmla="*/ 397 h 794"/>
                <a:gd name="T16" fmla="*/ 453 w 1531"/>
                <a:gd name="T17" fmla="*/ 340 h 794"/>
                <a:gd name="T18" fmla="*/ 510 w 1531"/>
                <a:gd name="T19" fmla="*/ 397 h 794"/>
                <a:gd name="T20" fmla="*/ 567 w 1531"/>
                <a:gd name="T21" fmla="*/ 454 h 794"/>
                <a:gd name="T22" fmla="*/ 737 w 1531"/>
                <a:gd name="T23" fmla="*/ 510 h 794"/>
                <a:gd name="T24" fmla="*/ 794 w 1531"/>
                <a:gd name="T25" fmla="*/ 567 h 794"/>
                <a:gd name="T26" fmla="*/ 850 w 1531"/>
                <a:gd name="T27" fmla="*/ 624 h 794"/>
                <a:gd name="T28" fmla="*/ 907 w 1531"/>
                <a:gd name="T29" fmla="*/ 794 h 794"/>
                <a:gd name="T30" fmla="*/ 1020 w 1531"/>
                <a:gd name="T31" fmla="*/ 737 h 794"/>
                <a:gd name="T32" fmla="*/ 964 w 1531"/>
                <a:gd name="T33" fmla="*/ 510 h 794"/>
                <a:gd name="T34" fmla="*/ 1020 w 1531"/>
                <a:gd name="T35" fmla="*/ 454 h 794"/>
                <a:gd name="T36" fmla="*/ 1077 w 1531"/>
                <a:gd name="T37" fmla="*/ 397 h 794"/>
                <a:gd name="T38" fmla="*/ 1190 w 1531"/>
                <a:gd name="T39" fmla="*/ 340 h 794"/>
                <a:gd name="T40" fmla="*/ 1247 w 1531"/>
                <a:gd name="T41" fmla="*/ 510 h 794"/>
                <a:gd name="T42" fmla="*/ 1304 w 1531"/>
                <a:gd name="T43" fmla="*/ 737 h 794"/>
                <a:gd name="T44" fmla="*/ 1474 w 1531"/>
                <a:gd name="T45" fmla="*/ 681 h 794"/>
                <a:gd name="T46" fmla="*/ 1531 w 1531"/>
                <a:gd name="T47" fmla="*/ 624 h 794"/>
                <a:gd name="T48" fmla="*/ 1417 w 1531"/>
                <a:gd name="T49" fmla="*/ 397 h 794"/>
                <a:gd name="T50" fmla="*/ 1474 w 1531"/>
                <a:gd name="T51" fmla="*/ 284 h 794"/>
                <a:gd name="T52" fmla="*/ 1417 w 1531"/>
                <a:gd name="T53" fmla="*/ 170 h 794"/>
                <a:gd name="T54" fmla="*/ 1190 w 1531"/>
                <a:gd name="T55" fmla="*/ 284 h 794"/>
                <a:gd name="T56" fmla="*/ 1077 w 1531"/>
                <a:gd name="T57" fmla="*/ 227 h 794"/>
                <a:gd name="T58" fmla="*/ 907 w 1531"/>
                <a:gd name="T59" fmla="*/ 170 h 794"/>
                <a:gd name="T60" fmla="*/ 794 w 1531"/>
                <a:gd name="T61" fmla="*/ 113 h 794"/>
                <a:gd name="T62" fmla="*/ 680 w 1531"/>
                <a:gd name="T63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794">
                  <a:moveTo>
                    <a:pt x="68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1020" y="737"/>
                  </a:lnTo>
                  <a:lnTo>
                    <a:pt x="1020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90" y="340"/>
                  </a:lnTo>
                  <a:lnTo>
                    <a:pt x="1190" y="510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17" y="624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170"/>
                  </a:lnTo>
                  <a:lnTo>
                    <a:pt x="1190" y="170"/>
                  </a:lnTo>
                  <a:lnTo>
                    <a:pt x="1190" y="284"/>
                  </a:lnTo>
                  <a:lnTo>
                    <a:pt x="1077" y="284"/>
                  </a:lnTo>
                  <a:lnTo>
                    <a:pt x="1077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6" name="Freeform 20">
              <a:extLst>
                <a:ext uri="{FF2B5EF4-FFF2-40B4-BE49-F238E27FC236}">
                  <a16:creationId xmlns:a16="http://schemas.microsoft.com/office/drawing/2014/main" id="{3C5FA4B3-3624-4BDA-82E8-567B2E2DA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238"/>
              <a:ext cx="1134" cy="624"/>
            </a:xfrm>
            <a:custGeom>
              <a:avLst/>
              <a:gdLst>
                <a:gd name="T0" fmla="*/ 1134 w 1134"/>
                <a:gd name="T1" fmla="*/ 170 h 624"/>
                <a:gd name="T2" fmla="*/ 1134 w 1134"/>
                <a:gd name="T3" fmla="*/ 340 h 624"/>
                <a:gd name="T4" fmla="*/ 907 w 1134"/>
                <a:gd name="T5" fmla="*/ 340 h 624"/>
                <a:gd name="T6" fmla="*/ 907 w 1134"/>
                <a:gd name="T7" fmla="*/ 397 h 624"/>
                <a:gd name="T8" fmla="*/ 454 w 1134"/>
                <a:gd name="T9" fmla="*/ 397 h 624"/>
                <a:gd name="T10" fmla="*/ 454 w 1134"/>
                <a:gd name="T11" fmla="*/ 454 h 624"/>
                <a:gd name="T12" fmla="*/ 340 w 1134"/>
                <a:gd name="T13" fmla="*/ 454 h 624"/>
                <a:gd name="T14" fmla="*/ 340 w 1134"/>
                <a:gd name="T15" fmla="*/ 510 h 624"/>
                <a:gd name="T16" fmla="*/ 284 w 1134"/>
                <a:gd name="T17" fmla="*/ 510 h 624"/>
                <a:gd name="T18" fmla="*/ 284 w 1134"/>
                <a:gd name="T19" fmla="*/ 567 h 624"/>
                <a:gd name="T20" fmla="*/ 227 w 1134"/>
                <a:gd name="T21" fmla="*/ 567 h 624"/>
                <a:gd name="T22" fmla="*/ 227 w 1134"/>
                <a:gd name="T23" fmla="*/ 624 h 624"/>
                <a:gd name="T24" fmla="*/ 0 w 1134"/>
                <a:gd name="T25" fmla="*/ 624 h 624"/>
                <a:gd name="T26" fmla="*/ 0 w 1134"/>
                <a:gd name="T27" fmla="*/ 567 h 624"/>
                <a:gd name="T28" fmla="*/ 170 w 1134"/>
                <a:gd name="T29" fmla="*/ 567 h 624"/>
                <a:gd name="T30" fmla="*/ 170 w 1134"/>
                <a:gd name="T31" fmla="*/ 510 h 624"/>
                <a:gd name="T32" fmla="*/ 227 w 1134"/>
                <a:gd name="T33" fmla="*/ 510 h 624"/>
                <a:gd name="T34" fmla="*/ 227 w 1134"/>
                <a:gd name="T35" fmla="*/ 397 h 624"/>
                <a:gd name="T36" fmla="*/ 284 w 1134"/>
                <a:gd name="T37" fmla="*/ 397 h 624"/>
                <a:gd name="T38" fmla="*/ 284 w 1134"/>
                <a:gd name="T39" fmla="*/ 340 h 624"/>
                <a:gd name="T40" fmla="*/ 340 w 1134"/>
                <a:gd name="T41" fmla="*/ 340 h 624"/>
                <a:gd name="T42" fmla="*/ 340 w 1134"/>
                <a:gd name="T43" fmla="*/ 284 h 624"/>
                <a:gd name="T44" fmla="*/ 510 w 1134"/>
                <a:gd name="T45" fmla="*/ 284 h 624"/>
                <a:gd name="T46" fmla="*/ 510 w 1134"/>
                <a:gd name="T47" fmla="*/ 170 h 624"/>
                <a:gd name="T48" fmla="*/ 567 w 1134"/>
                <a:gd name="T49" fmla="*/ 170 h 624"/>
                <a:gd name="T50" fmla="*/ 567 w 1134"/>
                <a:gd name="T51" fmla="*/ 114 h 624"/>
                <a:gd name="T52" fmla="*/ 624 w 1134"/>
                <a:gd name="T53" fmla="*/ 114 h 624"/>
                <a:gd name="T54" fmla="*/ 624 w 1134"/>
                <a:gd name="T55" fmla="*/ 57 h 624"/>
                <a:gd name="T56" fmla="*/ 794 w 1134"/>
                <a:gd name="T57" fmla="*/ 57 h 624"/>
                <a:gd name="T58" fmla="*/ 794 w 1134"/>
                <a:gd name="T59" fmla="*/ 0 h 624"/>
                <a:gd name="T60" fmla="*/ 1021 w 1134"/>
                <a:gd name="T61" fmla="*/ 0 h 624"/>
                <a:gd name="T62" fmla="*/ 1021 w 1134"/>
                <a:gd name="T63" fmla="*/ 114 h 624"/>
                <a:gd name="T64" fmla="*/ 1077 w 1134"/>
                <a:gd name="T65" fmla="*/ 114 h 624"/>
                <a:gd name="T66" fmla="*/ 1077 w 1134"/>
                <a:gd name="T67" fmla="*/ 170 h 624"/>
                <a:gd name="T68" fmla="*/ 1134 w 1134"/>
                <a:gd name="T69" fmla="*/ 17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624">
                  <a:moveTo>
                    <a:pt x="1134" y="170"/>
                  </a:moveTo>
                  <a:lnTo>
                    <a:pt x="113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170"/>
                  </a:lnTo>
                  <a:lnTo>
                    <a:pt x="113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7" name="Freeform 21">
              <a:extLst>
                <a:ext uri="{FF2B5EF4-FFF2-40B4-BE49-F238E27FC236}">
                  <a16:creationId xmlns:a16="http://schemas.microsoft.com/office/drawing/2014/main" id="{DAAA7C83-8F7F-4470-A09D-8D12EF8DC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501"/>
              <a:ext cx="1531" cy="1304"/>
            </a:xfrm>
            <a:custGeom>
              <a:avLst/>
              <a:gdLst>
                <a:gd name="T0" fmla="*/ 510 w 1531"/>
                <a:gd name="T1" fmla="*/ 1304 h 1304"/>
                <a:gd name="T2" fmla="*/ 567 w 1531"/>
                <a:gd name="T3" fmla="*/ 1247 h 1304"/>
                <a:gd name="T4" fmla="*/ 624 w 1531"/>
                <a:gd name="T5" fmla="*/ 1134 h 1304"/>
                <a:gd name="T6" fmla="*/ 680 w 1531"/>
                <a:gd name="T7" fmla="*/ 1077 h 1304"/>
                <a:gd name="T8" fmla="*/ 850 w 1531"/>
                <a:gd name="T9" fmla="*/ 1021 h 1304"/>
                <a:gd name="T10" fmla="*/ 907 w 1531"/>
                <a:gd name="T11" fmla="*/ 907 h 1304"/>
                <a:gd name="T12" fmla="*/ 964 w 1531"/>
                <a:gd name="T13" fmla="*/ 851 h 1304"/>
                <a:gd name="T14" fmla="*/ 1134 w 1531"/>
                <a:gd name="T15" fmla="*/ 794 h 1304"/>
                <a:gd name="T16" fmla="*/ 1361 w 1531"/>
                <a:gd name="T17" fmla="*/ 737 h 1304"/>
                <a:gd name="T18" fmla="*/ 1417 w 1531"/>
                <a:gd name="T19" fmla="*/ 851 h 1304"/>
                <a:gd name="T20" fmla="*/ 1474 w 1531"/>
                <a:gd name="T21" fmla="*/ 907 h 1304"/>
                <a:gd name="T22" fmla="*/ 1531 w 1531"/>
                <a:gd name="T23" fmla="*/ 964 h 1304"/>
                <a:gd name="T24" fmla="*/ 1474 w 1531"/>
                <a:gd name="T25" fmla="*/ 737 h 1304"/>
                <a:gd name="T26" fmla="*/ 1417 w 1531"/>
                <a:gd name="T27" fmla="*/ 567 h 1304"/>
                <a:gd name="T28" fmla="*/ 1361 w 1531"/>
                <a:gd name="T29" fmla="*/ 510 h 1304"/>
                <a:gd name="T30" fmla="*/ 1247 w 1531"/>
                <a:gd name="T31" fmla="*/ 397 h 1304"/>
                <a:gd name="T32" fmla="*/ 1191 w 1531"/>
                <a:gd name="T33" fmla="*/ 284 h 1304"/>
                <a:gd name="T34" fmla="*/ 1134 w 1531"/>
                <a:gd name="T35" fmla="*/ 227 h 1304"/>
                <a:gd name="T36" fmla="*/ 1077 w 1531"/>
                <a:gd name="T37" fmla="*/ 170 h 1304"/>
                <a:gd name="T38" fmla="*/ 907 w 1531"/>
                <a:gd name="T39" fmla="*/ 113 h 1304"/>
                <a:gd name="T40" fmla="*/ 850 w 1531"/>
                <a:gd name="T41" fmla="*/ 57 h 1304"/>
                <a:gd name="T42" fmla="*/ 737 w 1531"/>
                <a:gd name="T43" fmla="*/ 0 h 1304"/>
                <a:gd name="T44" fmla="*/ 624 w 1531"/>
                <a:gd name="T45" fmla="*/ 57 h 1304"/>
                <a:gd name="T46" fmla="*/ 567 w 1531"/>
                <a:gd name="T47" fmla="*/ 113 h 1304"/>
                <a:gd name="T48" fmla="*/ 453 w 1531"/>
                <a:gd name="T49" fmla="*/ 57 h 1304"/>
                <a:gd name="T50" fmla="*/ 397 w 1531"/>
                <a:gd name="T51" fmla="*/ 113 h 1304"/>
                <a:gd name="T52" fmla="*/ 340 w 1531"/>
                <a:gd name="T53" fmla="*/ 170 h 1304"/>
                <a:gd name="T54" fmla="*/ 283 w 1531"/>
                <a:gd name="T55" fmla="*/ 284 h 1304"/>
                <a:gd name="T56" fmla="*/ 227 w 1531"/>
                <a:gd name="T57" fmla="*/ 397 h 1304"/>
                <a:gd name="T58" fmla="*/ 0 w 1531"/>
                <a:gd name="T59" fmla="*/ 340 h 1304"/>
                <a:gd name="T60" fmla="*/ 57 w 1531"/>
                <a:gd name="T61" fmla="*/ 397 h 1304"/>
                <a:gd name="T62" fmla="*/ 57 w 1531"/>
                <a:gd name="T63" fmla="*/ 510 h 1304"/>
                <a:gd name="T64" fmla="*/ 113 w 1531"/>
                <a:gd name="T65" fmla="*/ 567 h 1304"/>
                <a:gd name="T66" fmla="*/ 170 w 1531"/>
                <a:gd name="T67" fmla="*/ 851 h 1304"/>
                <a:gd name="T68" fmla="*/ 113 w 1531"/>
                <a:gd name="T69" fmla="*/ 964 h 1304"/>
                <a:gd name="T70" fmla="*/ 170 w 1531"/>
                <a:gd name="T71" fmla="*/ 1134 h 1304"/>
                <a:gd name="T72" fmla="*/ 227 w 1531"/>
                <a:gd name="T73" fmla="*/ 1191 h 1304"/>
                <a:gd name="T74" fmla="*/ 283 w 1531"/>
                <a:gd name="T75" fmla="*/ 1247 h 1304"/>
                <a:gd name="T76" fmla="*/ 340 w 1531"/>
                <a:gd name="T77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304">
                  <a:moveTo>
                    <a:pt x="340" y="1304"/>
                  </a:moveTo>
                  <a:lnTo>
                    <a:pt x="510" y="130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850" y="1021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361" y="737"/>
                  </a:lnTo>
                  <a:lnTo>
                    <a:pt x="1361" y="851"/>
                  </a:lnTo>
                  <a:lnTo>
                    <a:pt x="1417" y="851"/>
                  </a:lnTo>
                  <a:lnTo>
                    <a:pt x="1417" y="907"/>
                  </a:lnTo>
                  <a:lnTo>
                    <a:pt x="1474" y="907"/>
                  </a:lnTo>
                  <a:lnTo>
                    <a:pt x="1474" y="964"/>
                  </a:lnTo>
                  <a:lnTo>
                    <a:pt x="1531" y="96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247" y="397"/>
                  </a:lnTo>
                  <a:lnTo>
                    <a:pt x="1247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8" name="Freeform 22">
              <a:extLst>
                <a:ext uri="{FF2B5EF4-FFF2-40B4-BE49-F238E27FC236}">
                  <a16:creationId xmlns:a16="http://schemas.microsoft.com/office/drawing/2014/main" id="{54E744A0-A836-4ED7-B3DA-AFA09254A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367"/>
              <a:ext cx="2551" cy="2552"/>
            </a:xfrm>
            <a:custGeom>
              <a:avLst/>
              <a:gdLst>
                <a:gd name="T0" fmla="*/ 2041 w 2551"/>
                <a:gd name="T1" fmla="*/ 2438 h 2552"/>
                <a:gd name="T2" fmla="*/ 1927 w 2551"/>
                <a:gd name="T3" fmla="*/ 2381 h 2552"/>
                <a:gd name="T4" fmla="*/ 1871 w 2551"/>
                <a:gd name="T5" fmla="*/ 2211 h 2552"/>
                <a:gd name="T6" fmla="*/ 1530 w 2551"/>
                <a:gd name="T7" fmla="*/ 2325 h 2552"/>
                <a:gd name="T8" fmla="*/ 1474 w 2551"/>
                <a:gd name="T9" fmla="*/ 2211 h 2552"/>
                <a:gd name="T10" fmla="*/ 1474 w 2551"/>
                <a:gd name="T11" fmla="*/ 2098 h 2552"/>
                <a:gd name="T12" fmla="*/ 1417 w 2551"/>
                <a:gd name="T13" fmla="*/ 1701 h 2552"/>
                <a:gd name="T14" fmla="*/ 1304 w 2551"/>
                <a:gd name="T15" fmla="*/ 1644 h 2552"/>
                <a:gd name="T16" fmla="*/ 1190 w 2551"/>
                <a:gd name="T17" fmla="*/ 1418 h 2552"/>
                <a:gd name="T18" fmla="*/ 1077 w 2551"/>
                <a:gd name="T19" fmla="*/ 1361 h 2552"/>
                <a:gd name="T20" fmla="*/ 1020 w 2551"/>
                <a:gd name="T21" fmla="*/ 1247 h 2552"/>
                <a:gd name="T22" fmla="*/ 793 w 2551"/>
                <a:gd name="T23" fmla="*/ 1191 h 2552"/>
                <a:gd name="T24" fmla="*/ 680 w 2551"/>
                <a:gd name="T25" fmla="*/ 1191 h 2552"/>
                <a:gd name="T26" fmla="*/ 510 w 2551"/>
                <a:gd name="T27" fmla="*/ 1247 h 2552"/>
                <a:gd name="T28" fmla="*/ 396 w 2551"/>
                <a:gd name="T29" fmla="*/ 1247 h 2552"/>
                <a:gd name="T30" fmla="*/ 283 w 2551"/>
                <a:gd name="T31" fmla="*/ 1191 h 2552"/>
                <a:gd name="T32" fmla="*/ 340 w 2551"/>
                <a:gd name="T33" fmla="*/ 907 h 2552"/>
                <a:gd name="T34" fmla="*/ 283 w 2551"/>
                <a:gd name="T35" fmla="*/ 794 h 2552"/>
                <a:gd name="T36" fmla="*/ 226 w 2551"/>
                <a:gd name="T37" fmla="*/ 510 h 2552"/>
                <a:gd name="T38" fmla="*/ 113 w 2551"/>
                <a:gd name="T39" fmla="*/ 454 h 2552"/>
                <a:gd name="T40" fmla="*/ 56 w 2551"/>
                <a:gd name="T41" fmla="*/ 340 h 2552"/>
                <a:gd name="T42" fmla="*/ 56 w 2551"/>
                <a:gd name="T43" fmla="*/ 170 h 2552"/>
                <a:gd name="T44" fmla="*/ 170 w 2551"/>
                <a:gd name="T45" fmla="*/ 170 h 2552"/>
                <a:gd name="T46" fmla="*/ 567 w 2551"/>
                <a:gd name="T47" fmla="*/ 113 h 2552"/>
                <a:gd name="T48" fmla="*/ 737 w 2551"/>
                <a:gd name="T49" fmla="*/ 57 h 2552"/>
                <a:gd name="T50" fmla="*/ 850 w 2551"/>
                <a:gd name="T51" fmla="*/ 113 h 2552"/>
                <a:gd name="T52" fmla="*/ 907 w 2551"/>
                <a:gd name="T53" fmla="*/ 680 h 2552"/>
                <a:gd name="T54" fmla="*/ 907 w 2551"/>
                <a:gd name="T55" fmla="*/ 794 h 2552"/>
                <a:gd name="T56" fmla="*/ 1077 w 2551"/>
                <a:gd name="T57" fmla="*/ 907 h 2552"/>
                <a:gd name="T58" fmla="*/ 1190 w 2551"/>
                <a:gd name="T59" fmla="*/ 964 h 2552"/>
                <a:gd name="T60" fmla="*/ 1474 w 2551"/>
                <a:gd name="T61" fmla="*/ 1077 h 2552"/>
                <a:gd name="T62" fmla="*/ 1814 w 2551"/>
                <a:gd name="T63" fmla="*/ 1134 h 2552"/>
                <a:gd name="T64" fmla="*/ 1871 w 2551"/>
                <a:gd name="T65" fmla="*/ 1474 h 2552"/>
                <a:gd name="T66" fmla="*/ 2211 w 2551"/>
                <a:gd name="T67" fmla="*/ 1531 h 2552"/>
                <a:gd name="T68" fmla="*/ 2381 w 2551"/>
                <a:gd name="T69" fmla="*/ 1474 h 2552"/>
                <a:gd name="T70" fmla="*/ 2494 w 2551"/>
                <a:gd name="T71" fmla="*/ 1644 h 2552"/>
                <a:gd name="T72" fmla="*/ 2494 w 2551"/>
                <a:gd name="T73" fmla="*/ 1701 h 2552"/>
                <a:gd name="T74" fmla="*/ 2438 w 2551"/>
                <a:gd name="T75" fmla="*/ 1758 h 2552"/>
                <a:gd name="T76" fmla="*/ 2268 w 2551"/>
                <a:gd name="T77" fmla="*/ 1814 h 2552"/>
                <a:gd name="T78" fmla="*/ 2324 w 2551"/>
                <a:gd name="T79" fmla="*/ 1928 h 2552"/>
                <a:gd name="T80" fmla="*/ 1927 w 2551"/>
                <a:gd name="T81" fmla="*/ 1758 h 2552"/>
                <a:gd name="T82" fmla="*/ 1984 w 2551"/>
                <a:gd name="T83" fmla="*/ 1871 h 2552"/>
                <a:gd name="T84" fmla="*/ 1984 w 2551"/>
                <a:gd name="T85" fmla="*/ 1928 h 2552"/>
                <a:gd name="T86" fmla="*/ 2268 w 2551"/>
                <a:gd name="T87" fmla="*/ 2155 h 2552"/>
                <a:gd name="T88" fmla="*/ 2438 w 2551"/>
                <a:gd name="T89" fmla="*/ 2211 h 2552"/>
                <a:gd name="T90" fmla="*/ 2381 w 2551"/>
                <a:gd name="T9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552">
                  <a:moveTo>
                    <a:pt x="2381" y="2552"/>
                  </a:moveTo>
                  <a:lnTo>
                    <a:pt x="2041" y="2552"/>
                  </a:lnTo>
                  <a:lnTo>
                    <a:pt x="2041" y="2438"/>
                  </a:lnTo>
                  <a:lnTo>
                    <a:pt x="1984" y="2438"/>
                  </a:lnTo>
                  <a:lnTo>
                    <a:pt x="1984" y="2381"/>
                  </a:lnTo>
                  <a:lnTo>
                    <a:pt x="1927" y="2381"/>
                  </a:lnTo>
                  <a:lnTo>
                    <a:pt x="1927" y="2268"/>
                  </a:lnTo>
                  <a:lnTo>
                    <a:pt x="1871" y="2268"/>
                  </a:lnTo>
                  <a:lnTo>
                    <a:pt x="1871" y="2211"/>
                  </a:lnTo>
                  <a:lnTo>
                    <a:pt x="1701" y="2211"/>
                  </a:lnTo>
                  <a:lnTo>
                    <a:pt x="1701" y="2325"/>
                  </a:lnTo>
                  <a:lnTo>
                    <a:pt x="1530" y="2325"/>
                  </a:lnTo>
                  <a:lnTo>
                    <a:pt x="1530" y="2268"/>
                  </a:lnTo>
                  <a:lnTo>
                    <a:pt x="1474" y="2268"/>
                  </a:lnTo>
                  <a:lnTo>
                    <a:pt x="1474" y="2211"/>
                  </a:lnTo>
                  <a:lnTo>
                    <a:pt x="1417" y="2211"/>
                  </a:lnTo>
                  <a:lnTo>
                    <a:pt x="1417" y="2098"/>
                  </a:lnTo>
                  <a:lnTo>
                    <a:pt x="1474" y="2098"/>
                  </a:lnTo>
                  <a:lnTo>
                    <a:pt x="1474" y="1871"/>
                  </a:lnTo>
                  <a:lnTo>
                    <a:pt x="1417" y="1871"/>
                  </a:lnTo>
                  <a:lnTo>
                    <a:pt x="1417" y="1701"/>
                  </a:lnTo>
                  <a:lnTo>
                    <a:pt x="1360" y="1701"/>
                  </a:lnTo>
                  <a:lnTo>
                    <a:pt x="1360" y="1644"/>
                  </a:lnTo>
                  <a:lnTo>
                    <a:pt x="1304" y="1644"/>
                  </a:lnTo>
                  <a:lnTo>
                    <a:pt x="1304" y="1531"/>
                  </a:lnTo>
                  <a:lnTo>
                    <a:pt x="1190" y="1531"/>
                  </a:lnTo>
                  <a:lnTo>
                    <a:pt x="1190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793" y="1191"/>
                  </a:lnTo>
                  <a:lnTo>
                    <a:pt x="79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396" y="1191"/>
                  </a:lnTo>
                  <a:lnTo>
                    <a:pt x="396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83" y="1191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113"/>
                  </a:lnTo>
                  <a:lnTo>
                    <a:pt x="850" y="113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680"/>
                  </a:lnTo>
                  <a:lnTo>
                    <a:pt x="850" y="68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190" y="964"/>
                  </a:lnTo>
                  <a:lnTo>
                    <a:pt x="1190" y="1021"/>
                  </a:lnTo>
                  <a:lnTo>
                    <a:pt x="1474" y="1021"/>
                  </a:lnTo>
                  <a:lnTo>
                    <a:pt x="1474" y="1077"/>
                  </a:lnTo>
                  <a:lnTo>
                    <a:pt x="1701" y="1077"/>
                  </a:lnTo>
                  <a:lnTo>
                    <a:pt x="1701" y="1134"/>
                  </a:lnTo>
                  <a:lnTo>
                    <a:pt x="1814" y="1134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474"/>
                  </a:lnTo>
                  <a:lnTo>
                    <a:pt x="1927" y="1474"/>
                  </a:lnTo>
                  <a:lnTo>
                    <a:pt x="1927" y="1531"/>
                  </a:lnTo>
                  <a:lnTo>
                    <a:pt x="2211" y="1531"/>
                  </a:lnTo>
                  <a:lnTo>
                    <a:pt x="2268" y="1531"/>
                  </a:lnTo>
                  <a:lnTo>
                    <a:pt x="2268" y="1474"/>
                  </a:lnTo>
                  <a:lnTo>
                    <a:pt x="2381" y="1474"/>
                  </a:lnTo>
                  <a:lnTo>
                    <a:pt x="2381" y="1588"/>
                  </a:lnTo>
                  <a:lnTo>
                    <a:pt x="2494" y="1588"/>
                  </a:lnTo>
                  <a:lnTo>
                    <a:pt x="2494" y="1644"/>
                  </a:lnTo>
                  <a:lnTo>
                    <a:pt x="2551" y="1644"/>
                  </a:lnTo>
                  <a:lnTo>
                    <a:pt x="2551" y="1701"/>
                  </a:lnTo>
                  <a:lnTo>
                    <a:pt x="2494" y="1701"/>
                  </a:lnTo>
                  <a:lnTo>
                    <a:pt x="2494" y="1814"/>
                  </a:lnTo>
                  <a:lnTo>
                    <a:pt x="2438" y="1814"/>
                  </a:lnTo>
                  <a:lnTo>
                    <a:pt x="2438" y="1758"/>
                  </a:lnTo>
                  <a:lnTo>
                    <a:pt x="2324" y="1758"/>
                  </a:lnTo>
                  <a:lnTo>
                    <a:pt x="2324" y="1814"/>
                  </a:lnTo>
                  <a:lnTo>
                    <a:pt x="2268" y="1814"/>
                  </a:lnTo>
                  <a:lnTo>
                    <a:pt x="2268" y="1871"/>
                  </a:lnTo>
                  <a:lnTo>
                    <a:pt x="2324" y="1871"/>
                  </a:lnTo>
                  <a:lnTo>
                    <a:pt x="2324" y="1928"/>
                  </a:lnTo>
                  <a:lnTo>
                    <a:pt x="2154" y="1928"/>
                  </a:lnTo>
                  <a:lnTo>
                    <a:pt x="2154" y="1758"/>
                  </a:lnTo>
                  <a:lnTo>
                    <a:pt x="1927" y="1758"/>
                  </a:lnTo>
                  <a:lnTo>
                    <a:pt x="1927" y="1814"/>
                  </a:lnTo>
                  <a:lnTo>
                    <a:pt x="1984" y="1814"/>
                  </a:lnTo>
                  <a:lnTo>
                    <a:pt x="1984" y="1871"/>
                  </a:lnTo>
                  <a:lnTo>
                    <a:pt x="1871" y="1871"/>
                  </a:lnTo>
                  <a:lnTo>
                    <a:pt x="1871" y="1928"/>
                  </a:lnTo>
                  <a:lnTo>
                    <a:pt x="1984" y="1928"/>
                  </a:lnTo>
                  <a:lnTo>
                    <a:pt x="1984" y="2098"/>
                  </a:lnTo>
                  <a:lnTo>
                    <a:pt x="2268" y="2098"/>
                  </a:lnTo>
                  <a:lnTo>
                    <a:pt x="2268" y="2155"/>
                  </a:lnTo>
                  <a:lnTo>
                    <a:pt x="2324" y="2155"/>
                  </a:lnTo>
                  <a:lnTo>
                    <a:pt x="2324" y="2211"/>
                  </a:lnTo>
                  <a:lnTo>
                    <a:pt x="2438" y="2211"/>
                  </a:lnTo>
                  <a:lnTo>
                    <a:pt x="2438" y="2438"/>
                  </a:lnTo>
                  <a:lnTo>
                    <a:pt x="2381" y="2438"/>
                  </a:lnTo>
                  <a:lnTo>
                    <a:pt x="2381" y="25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9" name="Freeform 23">
              <a:extLst>
                <a:ext uri="{FF2B5EF4-FFF2-40B4-BE49-F238E27FC236}">
                  <a16:creationId xmlns:a16="http://schemas.microsoft.com/office/drawing/2014/main" id="{D6DD877E-EDE2-495B-8A70-11A6EF7DD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78"/>
              <a:ext cx="737" cy="341"/>
            </a:xfrm>
            <a:custGeom>
              <a:avLst/>
              <a:gdLst>
                <a:gd name="T0" fmla="*/ 681 w 737"/>
                <a:gd name="T1" fmla="*/ 227 h 341"/>
                <a:gd name="T2" fmla="*/ 510 w 737"/>
                <a:gd name="T3" fmla="*/ 227 h 341"/>
                <a:gd name="T4" fmla="*/ 510 w 737"/>
                <a:gd name="T5" fmla="*/ 341 h 341"/>
                <a:gd name="T6" fmla="*/ 397 w 737"/>
                <a:gd name="T7" fmla="*/ 341 h 341"/>
                <a:gd name="T8" fmla="*/ 397 w 737"/>
                <a:gd name="T9" fmla="*/ 284 h 341"/>
                <a:gd name="T10" fmla="*/ 227 w 737"/>
                <a:gd name="T11" fmla="*/ 284 h 341"/>
                <a:gd name="T12" fmla="*/ 227 w 737"/>
                <a:gd name="T13" fmla="*/ 227 h 341"/>
                <a:gd name="T14" fmla="*/ 114 w 737"/>
                <a:gd name="T15" fmla="*/ 227 h 341"/>
                <a:gd name="T16" fmla="*/ 114 w 737"/>
                <a:gd name="T17" fmla="*/ 170 h 341"/>
                <a:gd name="T18" fmla="*/ 0 w 737"/>
                <a:gd name="T19" fmla="*/ 170 h 341"/>
                <a:gd name="T20" fmla="*/ 0 w 737"/>
                <a:gd name="T21" fmla="*/ 57 h 341"/>
                <a:gd name="T22" fmla="*/ 170 w 737"/>
                <a:gd name="T23" fmla="*/ 57 h 341"/>
                <a:gd name="T24" fmla="*/ 170 w 737"/>
                <a:gd name="T25" fmla="*/ 0 h 341"/>
                <a:gd name="T26" fmla="*/ 454 w 737"/>
                <a:gd name="T27" fmla="*/ 0 h 341"/>
                <a:gd name="T28" fmla="*/ 454 w 737"/>
                <a:gd name="T29" fmla="*/ 57 h 341"/>
                <a:gd name="T30" fmla="*/ 510 w 737"/>
                <a:gd name="T31" fmla="*/ 57 h 341"/>
                <a:gd name="T32" fmla="*/ 510 w 737"/>
                <a:gd name="T33" fmla="*/ 114 h 341"/>
                <a:gd name="T34" fmla="*/ 681 w 737"/>
                <a:gd name="T35" fmla="*/ 114 h 341"/>
                <a:gd name="T36" fmla="*/ 681 w 737"/>
                <a:gd name="T37" fmla="*/ 170 h 341"/>
                <a:gd name="T38" fmla="*/ 737 w 737"/>
                <a:gd name="T39" fmla="*/ 170 h 341"/>
                <a:gd name="T40" fmla="*/ 737 w 737"/>
                <a:gd name="T41" fmla="*/ 227 h 341"/>
                <a:gd name="T42" fmla="*/ 681 w 737"/>
                <a:gd name="T43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341">
                  <a:moveTo>
                    <a:pt x="681" y="227"/>
                  </a:moveTo>
                  <a:lnTo>
                    <a:pt x="510" y="227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0" name="Freeform 24">
              <a:extLst>
                <a:ext uri="{FF2B5EF4-FFF2-40B4-BE49-F238E27FC236}">
                  <a16:creationId xmlns:a16="http://schemas.microsoft.com/office/drawing/2014/main" id="{240B6C4B-BD93-4F37-8CC5-A0F7C51AD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3919"/>
              <a:ext cx="454" cy="453"/>
            </a:xfrm>
            <a:custGeom>
              <a:avLst/>
              <a:gdLst>
                <a:gd name="T0" fmla="*/ 397 w 454"/>
                <a:gd name="T1" fmla="*/ 0 h 453"/>
                <a:gd name="T2" fmla="*/ 397 w 454"/>
                <a:gd name="T3" fmla="*/ 56 h 453"/>
                <a:gd name="T4" fmla="*/ 454 w 454"/>
                <a:gd name="T5" fmla="*/ 56 h 453"/>
                <a:gd name="T6" fmla="*/ 454 w 454"/>
                <a:gd name="T7" fmla="*/ 170 h 453"/>
                <a:gd name="T8" fmla="*/ 340 w 454"/>
                <a:gd name="T9" fmla="*/ 170 h 453"/>
                <a:gd name="T10" fmla="*/ 340 w 454"/>
                <a:gd name="T11" fmla="*/ 283 h 453"/>
                <a:gd name="T12" fmla="*/ 454 w 454"/>
                <a:gd name="T13" fmla="*/ 283 h 453"/>
                <a:gd name="T14" fmla="*/ 454 w 454"/>
                <a:gd name="T15" fmla="*/ 340 h 453"/>
                <a:gd name="T16" fmla="*/ 397 w 454"/>
                <a:gd name="T17" fmla="*/ 340 h 453"/>
                <a:gd name="T18" fmla="*/ 397 w 454"/>
                <a:gd name="T19" fmla="*/ 397 h 453"/>
                <a:gd name="T20" fmla="*/ 340 w 454"/>
                <a:gd name="T21" fmla="*/ 397 h 453"/>
                <a:gd name="T22" fmla="*/ 340 w 454"/>
                <a:gd name="T23" fmla="*/ 340 h 453"/>
                <a:gd name="T24" fmla="*/ 227 w 454"/>
                <a:gd name="T25" fmla="*/ 340 h 453"/>
                <a:gd name="T26" fmla="*/ 227 w 454"/>
                <a:gd name="T27" fmla="*/ 397 h 453"/>
                <a:gd name="T28" fmla="*/ 170 w 454"/>
                <a:gd name="T29" fmla="*/ 397 h 453"/>
                <a:gd name="T30" fmla="*/ 170 w 454"/>
                <a:gd name="T31" fmla="*/ 453 h 453"/>
                <a:gd name="T32" fmla="*/ 114 w 454"/>
                <a:gd name="T33" fmla="*/ 453 h 453"/>
                <a:gd name="T34" fmla="*/ 114 w 454"/>
                <a:gd name="T35" fmla="*/ 397 h 453"/>
                <a:gd name="T36" fmla="*/ 0 w 454"/>
                <a:gd name="T37" fmla="*/ 397 h 453"/>
                <a:gd name="T38" fmla="*/ 0 w 454"/>
                <a:gd name="T39" fmla="*/ 340 h 453"/>
                <a:gd name="T40" fmla="*/ 57 w 454"/>
                <a:gd name="T41" fmla="*/ 340 h 453"/>
                <a:gd name="T42" fmla="*/ 57 w 454"/>
                <a:gd name="T43" fmla="*/ 226 h 453"/>
                <a:gd name="T44" fmla="*/ 114 w 454"/>
                <a:gd name="T45" fmla="*/ 226 h 453"/>
                <a:gd name="T46" fmla="*/ 114 w 454"/>
                <a:gd name="T47" fmla="*/ 113 h 453"/>
                <a:gd name="T48" fmla="*/ 170 w 454"/>
                <a:gd name="T49" fmla="*/ 113 h 453"/>
                <a:gd name="T50" fmla="*/ 170 w 454"/>
                <a:gd name="T51" fmla="*/ 0 h 453"/>
                <a:gd name="T52" fmla="*/ 397 w 45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453">
                  <a:moveTo>
                    <a:pt x="397" y="0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1" name="Freeform 25">
              <a:extLst>
                <a:ext uri="{FF2B5EF4-FFF2-40B4-BE49-F238E27FC236}">
                  <a16:creationId xmlns:a16="http://schemas.microsoft.com/office/drawing/2014/main" id="{2815DD21-19AA-4511-AD97-649F4009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3125"/>
              <a:ext cx="737" cy="794"/>
            </a:xfrm>
            <a:custGeom>
              <a:avLst/>
              <a:gdLst>
                <a:gd name="T0" fmla="*/ 453 w 737"/>
                <a:gd name="T1" fmla="*/ 170 h 794"/>
                <a:gd name="T2" fmla="*/ 283 w 737"/>
                <a:gd name="T3" fmla="*/ 170 h 794"/>
                <a:gd name="T4" fmla="*/ 283 w 737"/>
                <a:gd name="T5" fmla="*/ 0 h 794"/>
                <a:gd name="T6" fmla="*/ 56 w 737"/>
                <a:gd name="T7" fmla="*/ 0 h 794"/>
                <a:gd name="T8" fmla="*/ 56 w 737"/>
                <a:gd name="T9" fmla="*/ 56 h 794"/>
                <a:gd name="T10" fmla="*/ 113 w 737"/>
                <a:gd name="T11" fmla="*/ 56 h 794"/>
                <a:gd name="T12" fmla="*/ 113 w 737"/>
                <a:gd name="T13" fmla="*/ 113 h 794"/>
                <a:gd name="T14" fmla="*/ 0 w 737"/>
                <a:gd name="T15" fmla="*/ 113 h 794"/>
                <a:gd name="T16" fmla="*/ 0 w 737"/>
                <a:gd name="T17" fmla="*/ 170 h 794"/>
                <a:gd name="T18" fmla="*/ 113 w 737"/>
                <a:gd name="T19" fmla="*/ 170 h 794"/>
                <a:gd name="T20" fmla="*/ 113 w 737"/>
                <a:gd name="T21" fmla="*/ 340 h 794"/>
                <a:gd name="T22" fmla="*/ 397 w 737"/>
                <a:gd name="T23" fmla="*/ 340 h 794"/>
                <a:gd name="T24" fmla="*/ 397 w 737"/>
                <a:gd name="T25" fmla="*/ 397 h 794"/>
                <a:gd name="T26" fmla="*/ 453 w 737"/>
                <a:gd name="T27" fmla="*/ 397 h 794"/>
                <a:gd name="T28" fmla="*/ 453 w 737"/>
                <a:gd name="T29" fmla="*/ 453 h 794"/>
                <a:gd name="T30" fmla="*/ 567 w 737"/>
                <a:gd name="T31" fmla="*/ 453 h 794"/>
                <a:gd name="T32" fmla="*/ 567 w 737"/>
                <a:gd name="T33" fmla="*/ 680 h 794"/>
                <a:gd name="T34" fmla="*/ 510 w 737"/>
                <a:gd name="T35" fmla="*/ 680 h 794"/>
                <a:gd name="T36" fmla="*/ 510 w 737"/>
                <a:gd name="T37" fmla="*/ 794 h 794"/>
                <a:gd name="T38" fmla="*/ 680 w 737"/>
                <a:gd name="T39" fmla="*/ 794 h 794"/>
                <a:gd name="T40" fmla="*/ 680 w 737"/>
                <a:gd name="T41" fmla="*/ 737 h 794"/>
                <a:gd name="T42" fmla="*/ 737 w 737"/>
                <a:gd name="T43" fmla="*/ 737 h 794"/>
                <a:gd name="T44" fmla="*/ 737 w 737"/>
                <a:gd name="T45" fmla="*/ 397 h 794"/>
                <a:gd name="T46" fmla="*/ 623 w 737"/>
                <a:gd name="T47" fmla="*/ 397 h 794"/>
                <a:gd name="T48" fmla="*/ 623 w 737"/>
                <a:gd name="T49" fmla="*/ 340 h 794"/>
                <a:gd name="T50" fmla="*/ 510 w 737"/>
                <a:gd name="T51" fmla="*/ 340 h 794"/>
                <a:gd name="T52" fmla="*/ 510 w 737"/>
                <a:gd name="T53" fmla="*/ 283 h 794"/>
                <a:gd name="T54" fmla="*/ 340 w 737"/>
                <a:gd name="T55" fmla="*/ 283 h 794"/>
                <a:gd name="T56" fmla="*/ 340 w 737"/>
                <a:gd name="T57" fmla="*/ 227 h 794"/>
                <a:gd name="T58" fmla="*/ 453 w 737"/>
                <a:gd name="T59" fmla="*/ 227 h 794"/>
                <a:gd name="T60" fmla="*/ 453 w 737"/>
                <a:gd name="T61" fmla="*/ 17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453" y="170"/>
                  </a:moveTo>
                  <a:lnTo>
                    <a:pt x="283" y="170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2" name="Freeform 26">
              <a:extLst>
                <a:ext uri="{FF2B5EF4-FFF2-40B4-BE49-F238E27FC236}">
                  <a16:creationId xmlns:a16="http://schemas.microsoft.com/office/drawing/2014/main" id="{E570235A-5D0C-4817-8764-580D89D7E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068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283 w 680"/>
                <a:gd name="T3" fmla="*/ 0 h 454"/>
                <a:gd name="T4" fmla="*/ 283 w 680"/>
                <a:gd name="T5" fmla="*/ 113 h 454"/>
                <a:gd name="T6" fmla="*/ 227 w 680"/>
                <a:gd name="T7" fmla="*/ 113 h 454"/>
                <a:gd name="T8" fmla="*/ 227 w 680"/>
                <a:gd name="T9" fmla="*/ 57 h 454"/>
                <a:gd name="T10" fmla="*/ 113 w 680"/>
                <a:gd name="T11" fmla="*/ 57 h 454"/>
                <a:gd name="T12" fmla="*/ 113 w 680"/>
                <a:gd name="T13" fmla="*/ 113 h 454"/>
                <a:gd name="T14" fmla="*/ 57 w 680"/>
                <a:gd name="T15" fmla="*/ 113 h 454"/>
                <a:gd name="T16" fmla="*/ 57 w 680"/>
                <a:gd name="T17" fmla="*/ 170 h 454"/>
                <a:gd name="T18" fmla="*/ 113 w 680"/>
                <a:gd name="T19" fmla="*/ 170 h 454"/>
                <a:gd name="T20" fmla="*/ 113 w 680"/>
                <a:gd name="T21" fmla="*/ 284 h 454"/>
                <a:gd name="T22" fmla="*/ 0 w 680"/>
                <a:gd name="T23" fmla="*/ 284 h 454"/>
                <a:gd name="T24" fmla="*/ 0 w 680"/>
                <a:gd name="T25" fmla="*/ 340 h 454"/>
                <a:gd name="T26" fmla="*/ 170 w 680"/>
                <a:gd name="T27" fmla="*/ 340 h 454"/>
                <a:gd name="T28" fmla="*/ 170 w 680"/>
                <a:gd name="T29" fmla="*/ 397 h 454"/>
                <a:gd name="T30" fmla="*/ 283 w 680"/>
                <a:gd name="T31" fmla="*/ 397 h 454"/>
                <a:gd name="T32" fmla="*/ 283 w 680"/>
                <a:gd name="T33" fmla="*/ 454 h 454"/>
                <a:gd name="T34" fmla="*/ 454 w 680"/>
                <a:gd name="T35" fmla="*/ 454 h 454"/>
                <a:gd name="T36" fmla="*/ 454 w 680"/>
                <a:gd name="T37" fmla="*/ 340 h 454"/>
                <a:gd name="T38" fmla="*/ 567 w 680"/>
                <a:gd name="T39" fmla="*/ 340 h 454"/>
                <a:gd name="T40" fmla="*/ 567 w 680"/>
                <a:gd name="T41" fmla="*/ 397 h 454"/>
                <a:gd name="T42" fmla="*/ 680 w 680"/>
                <a:gd name="T43" fmla="*/ 397 h 454"/>
                <a:gd name="T44" fmla="*/ 680 w 680"/>
                <a:gd name="T45" fmla="*/ 227 h 454"/>
                <a:gd name="T46" fmla="*/ 624 w 680"/>
                <a:gd name="T47" fmla="*/ 227 h 454"/>
                <a:gd name="T48" fmla="*/ 624 w 680"/>
                <a:gd name="T49" fmla="*/ 170 h 454"/>
                <a:gd name="T50" fmla="*/ 510 w 680"/>
                <a:gd name="T51" fmla="*/ 170 h 454"/>
                <a:gd name="T52" fmla="*/ 510 w 680"/>
                <a:gd name="T53" fmla="*/ 57 h 454"/>
                <a:gd name="T54" fmla="*/ 567 w 680"/>
                <a:gd name="T55" fmla="*/ 57 h 454"/>
                <a:gd name="T56" fmla="*/ 567 w 680"/>
                <a:gd name="T5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3" name="Rectangle 27">
              <a:extLst>
                <a:ext uri="{FF2B5EF4-FFF2-40B4-BE49-F238E27FC236}">
                  <a16:creationId xmlns:a16="http://schemas.microsoft.com/office/drawing/2014/main" id="{47CE3815-E9C2-4C5F-8548-FFAC3021D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4486"/>
              <a:ext cx="56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4" name="Rectangle 28">
              <a:extLst>
                <a:ext uri="{FF2B5EF4-FFF2-40B4-BE49-F238E27FC236}">
                  <a16:creationId xmlns:a16="http://schemas.microsoft.com/office/drawing/2014/main" id="{4B0CDEB7-CCE3-498B-81BD-764E1C3B9EE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91" y="4429"/>
              <a:ext cx="5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5" name="Freeform 29">
              <a:extLst>
                <a:ext uri="{FF2B5EF4-FFF2-40B4-BE49-F238E27FC236}">
                  <a16:creationId xmlns:a16="http://schemas.microsoft.com/office/drawing/2014/main" id="{8680A8B3-E61B-4F92-AB4E-D599918D1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748"/>
              <a:ext cx="681" cy="851"/>
            </a:xfrm>
            <a:custGeom>
              <a:avLst/>
              <a:gdLst>
                <a:gd name="T0" fmla="*/ 567 w 681"/>
                <a:gd name="T1" fmla="*/ 0 h 851"/>
                <a:gd name="T2" fmla="*/ 511 w 681"/>
                <a:gd name="T3" fmla="*/ 0 h 851"/>
                <a:gd name="T4" fmla="*/ 511 w 681"/>
                <a:gd name="T5" fmla="*/ 114 h 851"/>
                <a:gd name="T6" fmla="*/ 341 w 681"/>
                <a:gd name="T7" fmla="*/ 114 h 851"/>
                <a:gd name="T8" fmla="*/ 341 w 681"/>
                <a:gd name="T9" fmla="*/ 57 h 851"/>
                <a:gd name="T10" fmla="*/ 284 w 681"/>
                <a:gd name="T11" fmla="*/ 57 h 851"/>
                <a:gd name="T12" fmla="*/ 284 w 681"/>
                <a:gd name="T13" fmla="*/ 114 h 851"/>
                <a:gd name="T14" fmla="*/ 227 w 681"/>
                <a:gd name="T15" fmla="*/ 114 h 851"/>
                <a:gd name="T16" fmla="*/ 227 w 681"/>
                <a:gd name="T17" fmla="*/ 171 h 851"/>
                <a:gd name="T18" fmla="*/ 57 w 681"/>
                <a:gd name="T19" fmla="*/ 171 h 851"/>
                <a:gd name="T20" fmla="*/ 57 w 681"/>
                <a:gd name="T21" fmla="*/ 227 h 851"/>
                <a:gd name="T22" fmla="*/ 114 w 681"/>
                <a:gd name="T23" fmla="*/ 227 h 851"/>
                <a:gd name="T24" fmla="*/ 114 w 681"/>
                <a:gd name="T25" fmla="*/ 341 h 851"/>
                <a:gd name="T26" fmla="*/ 0 w 681"/>
                <a:gd name="T27" fmla="*/ 341 h 851"/>
                <a:gd name="T28" fmla="*/ 0 w 681"/>
                <a:gd name="T29" fmla="*/ 454 h 851"/>
                <a:gd name="T30" fmla="*/ 114 w 681"/>
                <a:gd name="T31" fmla="*/ 454 h 851"/>
                <a:gd name="T32" fmla="*/ 114 w 681"/>
                <a:gd name="T33" fmla="*/ 511 h 851"/>
                <a:gd name="T34" fmla="*/ 170 w 681"/>
                <a:gd name="T35" fmla="*/ 511 h 851"/>
                <a:gd name="T36" fmla="*/ 170 w 681"/>
                <a:gd name="T37" fmla="*/ 851 h 851"/>
                <a:gd name="T38" fmla="*/ 341 w 681"/>
                <a:gd name="T39" fmla="*/ 851 h 851"/>
                <a:gd name="T40" fmla="*/ 341 w 681"/>
                <a:gd name="T41" fmla="*/ 794 h 851"/>
                <a:gd name="T42" fmla="*/ 284 w 681"/>
                <a:gd name="T43" fmla="*/ 794 h 851"/>
                <a:gd name="T44" fmla="*/ 284 w 681"/>
                <a:gd name="T45" fmla="*/ 568 h 851"/>
                <a:gd name="T46" fmla="*/ 341 w 681"/>
                <a:gd name="T47" fmla="*/ 568 h 851"/>
                <a:gd name="T48" fmla="*/ 341 w 681"/>
                <a:gd name="T49" fmla="*/ 511 h 851"/>
                <a:gd name="T50" fmla="*/ 397 w 681"/>
                <a:gd name="T51" fmla="*/ 511 h 851"/>
                <a:gd name="T52" fmla="*/ 397 w 681"/>
                <a:gd name="T53" fmla="*/ 454 h 851"/>
                <a:gd name="T54" fmla="*/ 511 w 681"/>
                <a:gd name="T55" fmla="*/ 454 h 851"/>
                <a:gd name="T56" fmla="*/ 511 w 681"/>
                <a:gd name="T57" fmla="*/ 397 h 851"/>
                <a:gd name="T58" fmla="*/ 624 w 681"/>
                <a:gd name="T59" fmla="*/ 397 h 851"/>
                <a:gd name="T60" fmla="*/ 624 w 681"/>
                <a:gd name="T61" fmla="*/ 284 h 851"/>
                <a:gd name="T62" fmla="*/ 681 w 681"/>
                <a:gd name="T63" fmla="*/ 284 h 851"/>
                <a:gd name="T64" fmla="*/ 681 w 681"/>
                <a:gd name="T65" fmla="*/ 171 h 851"/>
                <a:gd name="T66" fmla="*/ 624 w 681"/>
                <a:gd name="T67" fmla="*/ 171 h 851"/>
                <a:gd name="T68" fmla="*/ 624 w 681"/>
                <a:gd name="T69" fmla="*/ 114 h 851"/>
                <a:gd name="T70" fmla="*/ 567 w 681"/>
                <a:gd name="T71" fmla="*/ 114 h 851"/>
                <a:gd name="T72" fmla="*/ 567 w 681"/>
                <a:gd name="T7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851">
                  <a:moveTo>
                    <a:pt x="567" y="0"/>
                  </a:moveTo>
                  <a:lnTo>
                    <a:pt x="511" y="0"/>
                  </a:lnTo>
                  <a:lnTo>
                    <a:pt x="511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568"/>
                  </a:lnTo>
                  <a:lnTo>
                    <a:pt x="341" y="568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6" name="Freeform 30">
              <a:extLst>
                <a:ext uri="{FF2B5EF4-FFF2-40B4-BE49-F238E27FC236}">
                  <a16:creationId xmlns:a16="http://schemas.microsoft.com/office/drawing/2014/main" id="{3DEA3BCB-A31F-4166-8D5B-FEBCA67D0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3635"/>
              <a:ext cx="397" cy="624"/>
            </a:xfrm>
            <a:custGeom>
              <a:avLst/>
              <a:gdLst>
                <a:gd name="T0" fmla="*/ 397 w 397"/>
                <a:gd name="T1" fmla="*/ 454 h 624"/>
                <a:gd name="T2" fmla="*/ 397 w 397"/>
                <a:gd name="T3" fmla="*/ 567 h 624"/>
                <a:gd name="T4" fmla="*/ 341 w 397"/>
                <a:gd name="T5" fmla="*/ 567 h 624"/>
                <a:gd name="T6" fmla="*/ 341 w 397"/>
                <a:gd name="T7" fmla="*/ 624 h 624"/>
                <a:gd name="T8" fmla="*/ 171 w 397"/>
                <a:gd name="T9" fmla="*/ 624 h 624"/>
                <a:gd name="T10" fmla="*/ 171 w 397"/>
                <a:gd name="T11" fmla="*/ 454 h 624"/>
                <a:gd name="T12" fmla="*/ 57 w 397"/>
                <a:gd name="T13" fmla="*/ 454 h 624"/>
                <a:gd name="T14" fmla="*/ 57 w 397"/>
                <a:gd name="T15" fmla="*/ 340 h 624"/>
                <a:gd name="T16" fmla="*/ 0 w 397"/>
                <a:gd name="T17" fmla="*/ 340 h 624"/>
                <a:gd name="T18" fmla="*/ 0 w 397"/>
                <a:gd name="T19" fmla="*/ 57 h 624"/>
                <a:gd name="T20" fmla="*/ 171 w 397"/>
                <a:gd name="T21" fmla="*/ 57 h 624"/>
                <a:gd name="T22" fmla="*/ 171 w 397"/>
                <a:gd name="T23" fmla="*/ 0 h 624"/>
                <a:gd name="T24" fmla="*/ 227 w 397"/>
                <a:gd name="T25" fmla="*/ 0 h 624"/>
                <a:gd name="T26" fmla="*/ 227 w 397"/>
                <a:gd name="T27" fmla="*/ 57 h 624"/>
                <a:gd name="T28" fmla="*/ 341 w 397"/>
                <a:gd name="T29" fmla="*/ 57 h 624"/>
                <a:gd name="T30" fmla="*/ 341 w 397"/>
                <a:gd name="T31" fmla="*/ 170 h 624"/>
                <a:gd name="T32" fmla="*/ 397 w 397"/>
                <a:gd name="T33" fmla="*/ 170 h 624"/>
                <a:gd name="T34" fmla="*/ 397 w 397"/>
                <a:gd name="T35" fmla="*/ 284 h 624"/>
                <a:gd name="T36" fmla="*/ 171 w 397"/>
                <a:gd name="T37" fmla="*/ 284 h 624"/>
                <a:gd name="T38" fmla="*/ 171 w 397"/>
                <a:gd name="T39" fmla="*/ 340 h 624"/>
                <a:gd name="T40" fmla="*/ 227 w 397"/>
                <a:gd name="T41" fmla="*/ 340 h 624"/>
                <a:gd name="T42" fmla="*/ 227 w 397"/>
                <a:gd name="T43" fmla="*/ 397 h 624"/>
                <a:gd name="T44" fmla="*/ 284 w 397"/>
                <a:gd name="T45" fmla="*/ 397 h 624"/>
                <a:gd name="T46" fmla="*/ 284 w 397"/>
                <a:gd name="T47" fmla="*/ 454 h 624"/>
                <a:gd name="T48" fmla="*/ 227 w 397"/>
                <a:gd name="T49" fmla="*/ 454 h 624"/>
                <a:gd name="T50" fmla="*/ 227 w 397"/>
                <a:gd name="T51" fmla="*/ 510 h 624"/>
                <a:gd name="T52" fmla="*/ 341 w 397"/>
                <a:gd name="T53" fmla="*/ 510 h 624"/>
                <a:gd name="T54" fmla="*/ 341 w 397"/>
                <a:gd name="T55" fmla="*/ 454 h 624"/>
                <a:gd name="T56" fmla="*/ 397 w 397"/>
                <a:gd name="T57" fmla="*/ 45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7" h="624">
                  <a:moveTo>
                    <a:pt x="397" y="454"/>
                  </a:move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171" y="62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171" y="284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39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7" name="Rectangle 31">
              <a:extLst>
                <a:ext uri="{FF2B5EF4-FFF2-40B4-BE49-F238E27FC236}">
                  <a16:creationId xmlns:a16="http://schemas.microsoft.com/office/drawing/2014/main" id="{13ABE46A-1328-400B-9AB2-A26E23A36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4656"/>
              <a:ext cx="5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8" name="Freeform 32">
              <a:extLst>
                <a:ext uri="{FF2B5EF4-FFF2-40B4-BE49-F238E27FC236}">
                  <a16:creationId xmlns:a16="http://schemas.microsoft.com/office/drawing/2014/main" id="{97C89E57-87ED-41F4-983F-C89057378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4769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4 w 170"/>
                <a:gd name="T13" fmla="*/ 114 h 170"/>
                <a:gd name="T14" fmla="*/ 114 w 170"/>
                <a:gd name="T15" fmla="*/ 57 h 170"/>
                <a:gd name="T16" fmla="*/ 57 w 170"/>
                <a:gd name="T17" fmla="*/ 57 h 170"/>
                <a:gd name="T18" fmla="*/ 57 w 170"/>
                <a:gd name="T19" fmla="*/ 0 h 170"/>
                <a:gd name="T20" fmla="*/ 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9" name="Freeform 33">
              <a:extLst>
                <a:ext uri="{FF2B5EF4-FFF2-40B4-BE49-F238E27FC236}">
                  <a16:creationId xmlns:a16="http://schemas.microsoft.com/office/drawing/2014/main" id="{FFE4099D-2D8B-4715-8B27-2160B3CB0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5" y="4656"/>
              <a:ext cx="171" cy="170"/>
            </a:xfrm>
            <a:custGeom>
              <a:avLst/>
              <a:gdLst>
                <a:gd name="T0" fmla="*/ 0 w 171"/>
                <a:gd name="T1" fmla="*/ 0 h 170"/>
                <a:gd name="T2" fmla="*/ 0 w 171"/>
                <a:gd name="T3" fmla="*/ 113 h 170"/>
                <a:gd name="T4" fmla="*/ 57 w 171"/>
                <a:gd name="T5" fmla="*/ 113 h 170"/>
                <a:gd name="T6" fmla="*/ 57 w 171"/>
                <a:gd name="T7" fmla="*/ 170 h 170"/>
                <a:gd name="T8" fmla="*/ 171 w 171"/>
                <a:gd name="T9" fmla="*/ 170 h 170"/>
                <a:gd name="T10" fmla="*/ 171 w 171"/>
                <a:gd name="T11" fmla="*/ 56 h 170"/>
                <a:gd name="T12" fmla="*/ 171 w 171"/>
                <a:gd name="T13" fmla="*/ 0 h 170"/>
                <a:gd name="T14" fmla="*/ 0 w 171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1" y="170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0" name="Freeform 34">
              <a:extLst>
                <a:ext uri="{FF2B5EF4-FFF2-40B4-BE49-F238E27FC236}">
                  <a16:creationId xmlns:a16="http://schemas.microsoft.com/office/drawing/2014/main" id="{6B016543-8B74-45E5-A5C8-3717539D3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955"/>
              <a:ext cx="1587" cy="1871"/>
            </a:xfrm>
            <a:custGeom>
              <a:avLst/>
              <a:gdLst>
                <a:gd name="T0" fmla="*/ 1247 w 1587"/>
                <a:gd name="T1" fmla="*/ 0 h 1871"/>
                <a:gd name="T2" fmla="*/ 1191 w 1587"/>
                <a:gd name="T3" fmla="*/ 56 h 1871"/>
                <a:gd name="T4" fmla="*/ 1134 w 1587"/>
                <a:gd name="T5" fmla="*/ 113 h 1871"/>
                <a:gd name="T6" fmla="*/ 1020 w 1587"/>
                <a:gd name="T7" fmla="*/ 170 h 1871"/>
                <a:gd name="T8" fmla="*/ 964 w 1587"/>
                <a:gd name="T9" fmla="*/ 56 h 1871"/>
                <a:gd name="T10" fmla="*/ 794 w 1587"/>
                <a:gd name="T11" fmla="*/ 170 h 1871"/>
                <a:gd name="T12" fmla="*/ 624 w 1587"/>
                <a:gd name="T13" fmla="*/ 226 h 1871"/>
                <a:gd name="T14" fmla="*/ 510 w 1587"/>
                <a:gd name="T15" fmla="*/ 283 h 1871"/>
                <a:gd name="T16" fmla="*/ 397 w 1587"/>
                <a:gd name="T17" fmla="*/ 113 h 1871"/>
                <a:gd name="T18" fmla="*/ 340 w 1587"/>
                <a:gd name="T19" fmla="*/ 226 h 1871"/>
                <a:gd name="T20" fmla="*/ 283 w 1587"/>
                <a:gd name="T21" fmla="*/ 283 h 1871"/>
                <a:gd name="T22" fmla="*/ 170 w 1587"/>
                <a:gd name="T23" fmla="*/ 510 h 1871"/>
                <a:gd name="T24" fmla="*/ 57 w 1587"/>
                <a:gd name="T25" fmla="*/ 453 h 1871"/>
                <a:gd name="T26" fmla="*/ 0 w 1587"/>
                <a:gd name="T27" fmla="*/ 567 h 1871"/>
                <a:gd name="T28" fmla="*/ 57 w 1587"/>
                <a:gd name="T29" fmla="*/ 850 h 1871"/>
                <a:gd name="T30" fmla="*/ 227 w 1587"/>
                <a:gd name="T31" fmla="*/ 907 h 1871"/>
                <a:gd name="T32" fmla="*/ 283 w 1587"/>
                <a:gd name="T33" fmla="*/ 793 h 1871"/>
                <a:gd name="T34" fmla="*/ 340 w 1587"/>
                <a:gd name="T35" fmla="*/ 907 h 1871"/>
                <a:gd name="T36" fmla="*/ 397 w 1587"/>
                <a:gd name="T37" fmla="*/ 964 h 1871"/>
                <a:gd name="T38" fmla="*/ 340 w 1587"/>
                <a:gd name="T39" fmla="*/ 1077 h 1871"/>
                <a:gd name="T40" fmla="*/ 567 w 1587"/>
                <a:gd name="T41" fmla="*/ 1190 h 1871"/>
                <a:gd name="T42" fmla="*/ 850 w 1587"/>
                <a:gd name="T43" fmla="*/ 1134 h 1871"/>
                <a:gd name="T44" fmla="*/ 964 w 1587"/>
                <a:gd name="T45" fmla="*/ 1304 h 1871"/>
                <a:gd name="T46" fmla="*/ 1020 w 1587"/>
                <a:gd name="T47" fmla="*/ 1190 h 1871"/>
                <a:gd name="T48" fmla="*/ 1077 w 1587"/>
                <a:gd name="T49" fmla="*/ 1247 h 1871"/>
                <a:gd name="T50" fmla="*/ 1247 w 1587"/>
                <a:gd name="T51" fmla="*/ 1531 h 1871"/>
                <a:gd name="T52" fmla="*/ 1191 w 1587"/>
                <a:gd name="T53" fmla="*/ 1587 h 1871"/>
                <a:gd name="T54" fmla="*/ 1361 w 1587"/>
                <a:gd name="T55" fmla="*/ 1701 h 1871"/>
                <a:gd name="T56" fmla="*/ 1417 w 1587"/>
                <a:gd name="T57" fmla="*/ 1757 h 1871"/>
                <a:gd name="T58" fmla="*/ 1531 w 1587"/>
                <a:gd name="T59" fmla="*/ 1871 h 1871"/>
                <a:gd name="T60" fmla="*/ 1474 w 1587"/>
                <a:gd name="T61" fmla="*/ 1474 h 1871"/>
                <a:gd name="T62" fmla="*/ 1417 w 1587"/>
                <a:gd name="T63" fmla="*/ 1361 h 1871"/>
                <a:gd name="T64" fmla="*/ 1531 w 1587"/>
                <a:gd name="T65" fmla="*/ 1304 h 1871"/>
                <a:gd name="T66" fmla="*/ 1361 w 1587"/>
                <a:gd name="T67" fmla="*/ 1247 h 1871"/>
                <a:gd name="T68" fmla="*/ 1191 w 1587"/>
                <a:gd name="T69" fmla="*/ 1304 h 1871"/>
                <a:gd name="T70" fmla="*/ 1077 w 1587"/>
                <a:gd name="T71" fmla="*/ 1134 h 1871"/>
                <a:gd name="T72" fmla="*/ 1020 w 1587"/>
                <a:gd name="T73" fmla="*/ 1077 h 1871"/>
                <a:gd name="T74" fmla="*/ 907 w 1587"/>
                <a:gd name="T75" fmla="*/ 1134 h 1871"/>
                <a:gd name="T76" fmla="*/ 1020 w 1587"/>
                <a:gd name="T77" fmla="*/ 1020 h 1871"/>
                <a:gd name="T78" fmla="*/ 1191 w 1587"/>
                <a:gd name="T79" fmla="*/ 737 h 1871"/>
                <a:gd name="T80" fmla="*/ 1247 w 1587"/>
                <a:gd name="T81" fmla="*/ 680 h 1871"/>
                <a:gd name="T82" fmla="*/ 1361 w 1587"/>
                <a:gd name="T83" fmla="*/ 737 h 1871"/>
                <a:gd name="T84" fmla="*/ 1474 w 1587"/>
                <a:gd name="T85" fmla="*/ 623 h 1871"/>
                <a:gd name="T86" fmla="*/ 1587 w 1587"/>
                <a:gd name="T87" fmla="*/ 737 h 1871"/>
                <a:gd name="T88" fmla="*/ 1531 w 1587"/>
                <a:gd name="T89" fmla="*/ 510 h 1871"/>
                <a:gd name="T90" fmla="*/ 1474 w 1587"/>
                <a:gd name="T91" fmla="*/ 397 h 1871"/>
                <a:gd name="T92" fmla="*/ 1361 w 1587"/>
                <a:gd name="T93" fmla="*/ 453 h 1871"/>
                <a:gd name="T94" fmla="*/ 1247 w 1587"/>
                <a:gd name="T95" fmla="*/ 340 h 1871"/>
                <a:gd name="T96" fmla="*/ 1361 w 1587"/>
                <a:gd name="T97" fmla="*/ 226 h 1871"/>
                <a:gd name="T98" fmla="*/ 1417 w 1587"/>
                <a:gd name="T99" fmla="*/ 170 h 1871"/>
                <a:gd name="T100" fmla="*/ 1531 w 1587"/>
                <a:gd name="T101" fmla="*/ 11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1871">
                  <a:moveTo>
                    <a:pt x="1531" y="0"/>
                  </a:moveTo>
                  <a:lnTo>
                    <a:pt x="1247" y="0"/>
                  </a:lnTo>
                  <a:lnTo>
                    <a:pt x="1247" y="56"/>
                  </a:lnTo>
                  <a:lnTo>
                    <a:pt x="1191" y="56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964" y="56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57" y="45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283" y="793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134"/>
                  </a:lnTo>
                  <a:lnTo>
                    <a:pt x="850" y="1134"/>
                  </a:lnTo>
                  <a:lnTo>
                    <a:pt x="850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1020" y="1190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531"/>
                  </a:lnTo>
                  <a:lnTo>
                    <a:pt x="1247" y="1531"/>
                  </a:lnTo>
                  <a:lnTo>
                    <a:pt x="1247" y="1587"/>
                  </a:lnTo>
                  <a:lnTo>
                    <a:pt x="1191" y="1587"/>
                  </a:lnTo>
                  <a:lnTo>
                    <a:pt x="1191" y="1701"/>
                  </a:lnTo>
                  <a:lnTo>
                    <a:pt x="1361" y="1701"/>
                  </a:lnTo>
                  <a:lnTo>
                    <a:pt x="1361" y="1757"/>
                  </a:lnTo>
                  <a:lnTo>
                    <a:pt x="1417" y="1757"/>
                  </a:lnTo>
                  <a:lnTo>
                    <a:pt x="1417" y="1871"/>
                  </a:lnTo>
                  <a:lnTo>
                    <a:pt x="1531" y="1871"/>
                  </a:lnTo>
                  <a:lnTo>
                    <a:pt x="1531" y="1474"/>
                  </a:lnTo>
                  <a:lnTo>
                    <a:pt x="1474" y="1474"/>
                  </a:lnTo>
                  <a:lnTo>
                    <a:pt x="1474" y="1361"/>
                  </a:lnTo>
                  <a:lnTo>
                    <a:pt x="1417" y="1361"/>
                  </a:lnTo>
                  <a:lnTo>
                    <a:pt x="1417" y="1304"/>
                  </a:lnTo>
                  <a:lnTo>
                    <a:pt x="1531" y="1304"/>
                  </a:lnTo>
                  <a:lnTo>
                    <a:pt x="1531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191" y="1304"/>
                  </a:lnTo>
                  <a:lnTo>
                    <a:pt x="119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020"/>
                  </a:lnTo>
                  <a:lnTo>
                    <a:pt x="1020" y="1020"/>
                  </a:lnTo>
                  <a:lnTo>
                    <a:pt x="1020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247" y="680"/>
                  </a:lnTo>
                  <a:lnTo>
                    <a:pt x="1247" y="737"/>
                  </a:lnTo>
                  <a:lnTo>
                    <a:pt x="1361" y="737"/>
                  </a:lnTo>
                  <a:lnTo>
                    <a:pt x="1361" y="623"/>
                  </a:lnTo>
                  <a:lnTo>
                    <a:pt x="1474" y="623"/>
                  </a:lnTo>
                  <a:lnTo>
                    <a:pt x="1474" y="737"/>
                  </a:lnTo>
                  <a:lnTo>
                    <a:pt x="1587" y="737"/>
                  </a:lnTo>
                  <a:lnTo>
                    <a:pt x="1587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247" y="34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7" y="170"/>
                  </a:lnTo>
                  <a:lnTo>
                    <a:pt x="1417" y="113"/>
                  </a:lnTo>
                  <a:lnTo>
                    <a:pt x="1531" y="113"/>
                  </a:lnTo>
                  <a:lnTo>
                    <a:pt x="153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1" name="Freeform 35">
              <a:extLst>
                <a:ext uri="{FF2B5EF4-FFF2-40B4-BE49-F238E27FC236}">
                  <a16:creationId xmlns:a16="http://schemas.microsoft.com/office/drawing/2014/main" id="{103065DD-8AD2-46E3-8DE4-32FD39F40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3805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2" name="Freeform 36">
              <a:extLst>
                <a:ext uri="{FF2B5EF4-FFF2-40B4-BE49-F238E27FC236}">
                  <a16:creationId xmlns:a16="http://schemas.microsoft.com/office/drawing/2014/main" id="{1CFCAC3B-652F-4D9D-8188-5ED4F2A23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2274"/>
              <a:ext cx="851" cy="851"/>
            </a:xfrm>
            <a:custGeom>
              <a:avLst/>
              <a:gdLst>
                <a:gd name="T0" fmla="*/ 681 w 851"/>
                <a:gd name="T1" fmla="*/ 681 h 851"/>
                <a:gd name="T2" fmla="*/ 397 w 851"/>
                <a:gd name="T3" fmla="*/ 681 h 851"/>
                <a:gd name="T4" fmla="*/ 397 w 851"/>
                <a:gd name="T5" fmla="*/ 737 h 851"/>
                <a:gd name="T6" fmla="*/ 341 w 851"/>
                <a:gd name="T7" fmla="*/ 737 h 851"/>
                <a:gd name="T8" fmla="*/ 341 w 851"/>
                <a:gd name="T9" fmla="*/ 794 h 851"/>
                <a:gd name="T10" fmla="*/ 284 w 851"/>
                <a:gd name="T11" fmla="*/ 794 h 851"/>
                <a:gd name="T12" fmla="*/ 284 w 851"/>
                <a:gd name="T13" fmla="*/ 851 h 851"/>
                <a:gd name="T14" fmla="*/ 170 w 851"/>
                <a:gd name="T15" fmla="*/ 851 h 851"/>
                <a:gd name="T16" fmla="*/ 170 w 851"/>
                <a:gd name="T17" fmla="*/ 737 h 851"/>
                <a:gd name="T18" fmla="*/ 114 w 851"/>
                <a:gd name="T19" fmla="*/ 737 h 851"/>
                <a:gd name="T20" fmla="*/ 114 w 851"/>
                <a:gd name="T21" fmla="*/ 624 h 851"/>
                <a:gd name="T22" fmla="*/ 57 w 851"/>
                <a:gd name="T23" fmla="*/ 624 h 851"/>
                <a:gd name="T24" fmla="*/ 57 w 851"/>
                <a:gd name="T25" fmla="*/ 397 h 851"/>
                <a:gd name="T26" fmla="*/ 0 w 851"/>
                <a:gd name="T27" fmla="*/ 397 h 851"/>
                <a:gd name="T28" fmla="*/ 0 w 851"/>
                <a:gd name="T29" fmla="*/ 170 h 851"/>
                <a:gd name="T30" fmla="*/ 57 w 851"/>
                <a:gd name="T31" fmla="*/ 170 h 851"/>
                <a:gd name="T32" fmla="*/ 57 w 851"/>
                <a:gd name="T33" fmla="*/ 114 h 851"/>
                <a:gd name="T34" fmla="*/ 170 w 851"/>
                <a:gd name="T35" fmla="*/ 114 h 851"/>
                <a:gd name="T36" fmla="*/ 170 w 851"/>
                <a:gd name="T37" fmla="*/ 57 h 851"/>
                <a:gd name="T38" fmla="*/ 284 w 851"/>
                <a:gd name="T39" fmla="*/ 57 h 851"/>
                <a:gd name="T40" fmla="*/ 284 w 851"/>
                <a:gd name="T41" fmla="*/ 0 h 851"/>
                <a:gd name="T42" fmla="*/ 511 w 851"/>
                <a:gd name="T43" fmla="*/ 0 h 851"/>
                <a:gd name="T44" fmla="*/ 511 w 851"/>
                <a:gd name="T45" fmla="*/ 57 h 851"/>
                <a:gd name="T46" fmla="*/ 624 w 851"/>
                <a:gd name="T47" fmla="*/ 57 h 851"/>
                <a:gd name="T48" fmla="*/ 624 w 851"/>
                <a:gd name="T49" fmla="*/ 0 h 851"/>
                <a:gd name="T50" fmla="*/ 737 w 851"/>
                <a:gd name="T51" fmla="*/ 0 h 851"/>
                <a:gd name="T52" fmla="*/ 737 w 851"/>
                <a:gd name="T53" fmla="*/ 57 h 851"/>
                <a:gd name="T54" fmla="*/ 851 w 851"/>
                <a:gd name="T55" fmla="*/ 57 h 851"/>
                <a:gd name="T56" fmla="*/ 851 w 851"/>
                <a:gd name="T57" fmla="*/ 340 h 851"/>
                <a:gd name="T58" fmla="*/ 794 w 851"/>
                <a:gd name="T59" fmla="*/ 340 h 851"/>
                <a:gd name="T60" fmla="*/ 794 w 851"/>
                <a:gd name="T61" fmla="*/ 284 h 851"/>
                <a:gd name="T62" fmla="*/ 737 w 851"/>
                <a:gd name="T63" fmla="*/ 284 h 851"/>
                <a:gd name="T64" fmla="*/ 737 w 851"/>
                <a:gd name="T65" fmla="*/ 227 h 851"/>
                <a:gd name="T66" fmla="*/ 737 w 851"/>
                <a:gd name="T67" fmla="*/ 284 h 851"/>
                <a:gd name="T68" fmla="*/ 737 w 851"/>
                <a:gd name="T69" fmla="*/ 227 h 851"/>
                <a:gd name="T70" fmla="*/ 624 w 851"/>
                <a:gd name="T71" fmla="*/ 227 h 851"/>
                <a:gd name="T72" fmla="*/ 624 w 851"/>
                <a:gd name="T73" fmla="*/ 340 h 851"/>
                <a:gd name="T74" fmla="*/ 511 w 851"/>
                <a:gd name="T75" fmla="*/ 340 h 851"/>
                <a:gd name="T76" fmla="*/ 511 w 851"/>
                <a:gd name="T77" fmla="*/ 397 h 851"/>
                <a:gd name="T78" fmla="*/ 341 w 851"/>
                <a:gd name="T79" fmla="*/ 397 h 851"/>
                <a:gd name="T80" fmla="*/ 341 w 851"/>
                <a:gd name="T81" fmla="*/ 567 h 851"/>
                <a:gd name="T82" fmla="*/ 567 w 851"/>
                <a:gd name="T83" fmla="*/ 567 h 851"/>
                <a:gd name="T84" fmla="*/ 567 w 851"/>
                <a:gd name="T85" fmla="*/ 624 h 851"/>
                <a:gd name="T86" fmla="*/ 681 w 851"/>
                <a:gd name="T87" fmla="*/ 624 h 851"/>
                <a:gd name="T88" fmla="*/ 681 w 851"/>
                <a:gd name="T89" fmla="*/ 68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1" h="851">
                  <a:moveTo>
                    <a:pt x="681" y="681"/>
                  </a:moveTo>
                  <a:lnTo>
                    <a:pt x="397" y="681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81" y="624"/>
                  </a:lnTo>
                  <a:lnTo>
                    <a:pt x="681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3" name="Freeform 37">
              <a:extLst>
                <a:ext uri="{FF2B5EF4-FFF2-40B4-BE49-F238E27FC236}">
                  <a16:creationId xmlns:a16="http://schemas.microsoft.com/office/drawing/2014/main" id="{3B7545B9-224E-4232-886A-89D8DE8FA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913"/>
              <a:ext cx="1134" cy="1418"/>
            </a:xfrm>
            <a:custGeom>
              <a:avLst/>
              <a:gdLst>
                <a:gd name="T0" fmla="*/ 0 w 1134"/>
                <a:gd name="T1" fmla="*/ 1248 h 1418"/>
                <a:gd name="T2" fmla="*/ 57 w 1134"/>
                <a:gd name="T3" fmla="*/ 1191 h 1418"/>
                <a:gd name="T4" fmla="*/ 114 w 1134"/>
                <a:gd name="T5" fmla="*/ 1021 h 1418"/>
                <a:gd name="T6" fmla="*/ 171 w 1134"/>
                <a:gd name="T7" fmla="*/ 851 h 1418"/>
                <a:gd name="T8" fmla="*/ 227 w 1134"/>
                <a:gd name="T9" fmla="*/ 794 h 1418"/>
                <a:gd name="T10" fmla="*/ 171 w 1134"/>
                <a:gd name="T11" fmla="*/ 681 h 1418"/>
                <a:gd name="T12" fmla="*/ 227 w 1134"/>
                <a:gd name="T13" fmla="*/ 567 h 1418"/>
                <a:gd name="T14" fmla="*/ 341 w 1134"/>
                <a:gd name="T15" fmla="*/ 567 h 1418"/>
                <a:gd name="T16" fmla="*/ 454 w 1134"/>
                <a:gd name="T17" fmla="*/ 0 h 1418"/>
                <a:gd name="T18" fmla="*/ 681 w 1134"/>
                <a:gd name="T19" fmla="*/ 57 h 1418"/>
                <a:gd name="T20" fmla="*/ 851 w 1134"/>
                <a:gd name="T21" fmla="*/ 114 h 1418"/>
                <a:gd name="T22" fmla="*/ 964 w 1134"/>
                <a:gd name="T23" fmla="*/ 171 h 1418"/>
                <a:gd name="T24" fmla="*/ 1021 w 1134"/>
                <a:gd name="T25" fmla="*/ 454 h 1418"/>
                <a:gd name="T26" fmla="*/ 1021 w 1134"/>
                <a:gd name="T27" fmla="*/ 567 h 1418"/>
                <a:gd name="T28" fmla="*/ 1078 w 1134"/>
                <a:gd name="T29" fmla="*/ 738 h 1418"/>
                <a:gd name="T30" fmla="*/ 1134 w 1134"/>
                <a:gd name="T31" fmla="*/ 794 h 1418"/>
                <a:gd name="T32" fmla="*/ 1021 w 1134"/>
                <a:gd name="T33" fmla="*/ 738 h 1418"/>
                <a:gd name="T34" fmla="*/ 964 w 1134"/>
                <a:gd name="T35" fmla="*/ 567 h 1418"/>
                <a:gd name="T36" fmla="*/ 908 w 1134"/>
                <a:gd name="T37" fmla="*/ 624 h 1418"/>
                <a:gd name="T38" fmla="*/ 851 w 1134"/>
                <a:gd name="T39" fmla="*/ 681 h 1418"/>
                <a:gd name="T40" fmla="*/ 794 w 1134"/>
                <a:gd name="T41" fmla="*/ 567 h 1418"/>
                <a:gd name="T42" fmla="*/ 738 w 1134"/>
                <a:gd name="T43" fmla="*/ 908 h 1418"/>
                <a:gd name="T44" fmla="*/ 794 w 1134"/>
                <a:gd name="T45" fmla="*/ 964 h 1418"/>
                <a:gd name="T46" fmla="*/ 738 w 1134"/>
                <a:gd name="T47" fmla="*/ 1078 h 1418"/>
                <a:gd name="T48" fmla="*/ 681 w 1134"/>
                <a:gd name="T49" fmla="*/ 1021 h 1418"/>
                <a:gd name="T50" fmla="*/ 624 w 1134"/>
                <a:gd name="T51" fmla="*/ 1078 h 1418"/>
                <a:gd name="T52" fmla="*/ 567 w 1134"/>
                <a:gd name="T53" fmla="*/ 1134 h 1418"/>
                <a:gd name="T54" fmla="*/ 454 w 1134"/>
                <a:gd name="T55" fmla="*/ 1305 h 1418"/>
                <a:gd name="T56" fmla="*/ 511 w 1134"/>
                <a:gd name="T57" fmla="*/ 1361 h 1418"/>
                <a:gd name="T58" fmla="*/ 454 w 1134"/>
                <a:gd name="T59" fmla="*/ 1418 h 1418"/>
                <a:gd name="T60" fmla="*/ 341 w 1134"/>
                <a:gd name="T61" fmla="*/ 1361 h 1418"/>
                <a:gd name="T62" fmla="*/ 114 w 1134"/>
                <a:gd name="T63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418">
                  <a:moveTo>
                    <a:pt x="0" y="1418"/>
                  </a:move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851" y="114"/>
                  </a:lnTo>
                  <a:lnTo>
                    <a:pt x="851" y="171"/>
                  </a:lnTo>
                  <a:lnTo>
                    <a:pt x="964" y="17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11"/>
                  </a:lnTo>
                  <a:lnTo>
                    <a:pt x="1021" y="567"/>
                  </a:lnTo>
                  <a:lnTo>
                    <a:pt x="1078" y="624"/>
                  </a:lnTo>
                  <a:lnTo>
                    <a:pt x="1078" y="738"/>
                  </a:lnTo>
                  <a:lnTo>
                    <a:pt x="1134" y="738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8" y="567"/>
                  </a:lnTo>
                  <a:lnTo>
                    <a:pt x="738" y="908"/>
                  </a:lnTo>
                  <a:lnTo>
                    <a:pt x="794" y="908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624" y="1021"/>
                  </a:lnTo>
                  <a:lnTo>
                    <a:pt x="624" y="1078"/>
                  </a:lnTo>
                  <a:lnTo>
                    <a:pt x="567" y="1078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305"/>
                  </a:lnTo>
                  <a:lnTo>
                    <a:pt x="511" y="1305"/>
                  </a:lnTo>
                  <a:lnTo>
                    <a:pt x="511" y="1361"/>
                  </a:lnTo>
                  <a:lnTo>
                    <a:pt x="454" y="1361"/>
                  </a:lnTo>
                  <a:lnTo>
                    <a:pt x="454" y="1418"/>
                  </a:lnTo>
                  <a:lnTo>
                    <a:pt x="341" y="1418"/>
                  </a:lnTo>
                  <a:lnTo>
                    <a:pt x="341" y="1361"/>
                  </a:lnTo>
                  <a:lnTo>
                    <a:pt x="114" y="1361"/>
                  </a:lnTo>
                  <a:lnTo>
                    <a:pt x="114" y="1418"/>
                  </a:lnTo>
                  <a:lnTo>
                    <a:pt x="0" y="141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4" name="Freeform 38">
              <a:extLst>
                <a:ext uri="{FF2B5EF4-FFF2-40B4-BE49-F238E27FC236}">
                  <a16:creationId xmlns:a16="http://schemas.microsoft.com/office/drawing/2014/main" id="{A9DCD7AC-CA98-44FD-ACF1-A43F0874B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877"/>
              <a:ext cx="1474" cy="1418"/>
            </a:xfrm>
            <a:custGeom>
              <a:avLst/>
              <a:gdLst>
                <a:gd name="T0" fmla="*/ 1474 w 1474"/>
                <a:gd name="T1" fmla="*/ 511 h 1418"/>
                <a:gd name="T2" fmla="*/ 1361 w 1474"/>
                <a:gd name="T3" fmla="*/ 567 h 1418"/>
                <a:gd name="T4" fmla="*/ 1304 w 1474"/>
                <a:gd name="T5" fmla="*/ 794 h 1418"/>
                <a:gd name="T6" fmla="*/ 1361 w 1474"/>
                <a:gd name="T7" fmla="*/ 1021 h 1418"/>
                <a:gd name="T8" fmla="*/ 1418 w 1474"/>
                <a:gd name="T9" fmla="*/ 1248 h 1418"/>
                <a:gd name="T10" fmla="*/ 1248 w 1474"/>
                <a:gd name="T11" fmla="*/ 1304 h 1418"/>
                <a:gd name="T12" fmla="*/ 1078 w 1474"/>
                <a:gd name="T13" fmla="*/ 1361 h 1418"/>
                <a:gd name="T14" fmla="*/ 964 w 1474"/>
                <a:gd name="T15" fmla="*/ 1191 h 1418"/>
                <a:gd name="T16" fmla="*/ 851 w 1474"/>
                <a:gd name="T17" fmla="*/ 1304 h 1418"/>
                <a:gd name="T18" fmla="*/ 794 w 1474"/>
                <a:gd name="T19" fmla="*/ 1361 h 1418"/>
                <a:gd name="T20" fmla="*/ 737 w 1474"/>
                <a:gd name="T21" fmla="*/ 1418 h 1418"/>
                <a:gd name="T22" fmla="*/ 681 w 1474"/>
                <a:gd name="T23" fmla="*/ 1361 h 1418"/>
                <a:gd name="T24" fmla="*/ 567 w 1474"/>
                <a:gd name="T25" fmla="*/ 1248 h 1418"/>
                <a:gd name="T26" fmla="*/ 624 w 1474"/>
                <a:gd name="T27" fmla="*/ 1191 h 1418"/>
                <a:gd name="T28" fmla="*/ 397 w 1474"/>
                <a:gd name="T29" fmla="*/ 1134 h 1418"/>
                <a:gd name="T30" fmla="*/ 340 w 1474"/>
                <a:gd name="T31" fmla="*/ 1078 h 1418"/>
                <a:gd name="T32" fmla="*/ 227 w 1474"/>
                <a:gd name="T33" fmla="*/ 964 h 1418"/>
                <a:gd name="T34" fmla="*/ 114 w 1474"/>
                <a:gd name="T35" fmla="*/ 851 h 1418"/>
                <a:gd name="T36" fmla="*/ 57 w 1474"/>
                <a:gd name="T37" fmla="*/ 794 h 1418"/>
                <a:gd name="T38" fmla="*/ 0 w 1474"/>
                <a:gd name="T39" fmla="*/ 737 h 1418"/>
                <a:gd name="T40" fmla="*/ 57 w 1474"/>
                <a:gd name="T41" fmla="*/ 624 h 1418"/>
                <a:gd name="T42" fmla="*/ 114 w 1474"/>
                <a:gd name="T43" fmla="*/ 567 h 1418"/>
                <a:gd name="T44" fmla="*/ 227 w 1474"/>
                <a:gd name="T45" fmla="*/ 511 h 1418"/>
                <a:gd name="T46" fmla="*/ 454 w 1474"/>
                <a:gd name="T47" fmla="*/ 454 h 1418"/>
                <a:gd name="T48" fmla="*/ 397 w 1474"/>
                <a:gd name="T49" fmla="*/ 227 h 1418"/>
                <a:gd name="T50" fmla="*/ 567 w 1474"/>
                <a:gd name="T51" fmla="*/ 284 h 1418"/>
                <a:gd name="T52" fmla="*/ 624 w 1474"/>
                <a:gd name="T53" fmla="*/ 397 h 1418"/>
                <a:gd name="T54" fmla="*/ 737 w 1474"/>
                <a:gd name="T55" fmla="*/ 341 h 1418"/>
                <a:gd name="T56" fmla="*/ 851 w 1474"/>
                <a:gd name="T57" fmla="*/ 170 h 1418"/>
                <a:gd name="T58" fmla="*/ 1021 w 1474"/>
                <a:gd name="T59" fmla="*/ 0 h 1418"/>
                <a:gd name="T60" fmla="*/ 1134 w 1474"/>
                <a:gd name="T61" fmla="*/ 114 h 1418"/>
                <a:gd name="T62" fmla="*/ 1191 w 1474"/>
                <a:gd name="T63" fmla="*/ 57 h 1418"/>
                <a:gd name="T64" fmla="*/ 1304 w 1474"/>
                <a:gd name="T65" fmla="*/ 114 h 1418"/>
                <a:gd name="T66" fmla="*/ 1418 w 1474"/>
                <a:gd name="T67" fmla="*/ 170 h 1418"/>
                <a:gd name="T68" fmla="*/ 1474 w 1474"/>
                <a:gd name="T69" fmla="*/ 22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227"/>
                  </a:moveTo>
                  <a:lnTo>
                    <a:pt x="147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794"/>
                  </a:lnTo>
                  <a:lnTo>
                    <a:pt x="1361" y="79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1248"/>
                  </a:lnTo>
                  <a:lnTo>
                    <a:pt x="1248" y="1248"/>
                  </a:lnTo>
                  <a:lnTo>
                    <a:pt x="1248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964" y="1361"/>
                  </a:lnTo>
                  <a:lnTo>
                    <a:pt x="964" y="1191"/>
                  </a:lnTo>
                  <a:lnTo>
                    <a:pt x="851" y="1191"/>
                  </a:lnTo>
                  <a:lnTo>
                    <a:pt x="851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27" y="1078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170"/>
                  </a:lnTo>
                  <a:lnTo>
                    <a:pt x="1021" y="170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191" y="114"/>
                  </a:lnTo>
                  <a:lnTo>
                    <a:pt x="1191" y="57"/>
                  </a:lnTo>
                  <a:lnTo>
                    <a:pt x="1304" y="57"/>
                  </a:lnTo>
                  <a:lnTo>
                    <a:pt x="1304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474" y="170"/>
                  </a:lnTo>
                  <a:lnTo>
                    <a:pt x="147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5" name="Freeform 39">
              <a:extLst>
                <a:ext uri="{FF2B5EF4-FFF2-40B4-BE49-F238E27FC236}">
                  <a16:creationId xmlns:a16="http://schemas.microsoft.com/office/drawing/2014/main" id="{E0E20497-48BC-4FCD-AC84-76EF14863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140"/>
              <a:ext cx="1928" cy="1758"/>
            </a:xfrm>
            <a:custGeom>
              <a:avLst/>
              <a:gdLst>
                <a:gd name="T0" fmla="*/ 0 w 1928"/>
                <a:gd name="T1" fmla="*/ 170 h 1758"/>
                <a:gd name="T2" fmla="*/ 57 w 1928"/>
                <a:gd name="T3" fmla="*/ 114 h 1758"/>
                <a:gd name="T4" fmla="*/ 113 w 1928"/>
                <a:gd name="T5" fmla="*/ 57 h 1758"/>
                <a:gd name="T6" fmla="*/ 170 w 1928"/>
                <a:gd name="T7" fmla="*/ 0 h 1758"/>
                <a:gd name="T8" fmla="*/ 567 w 1928"/>
                <a:gd name="T9" fmla="*/ 57 h 1758"/>
                <a:gd name="T10" fmla="*/ 624 w 1928"/>
                <a:gd name="T11" fmla="*/ 114 h 1758"/>
                <a:gd name="T12" fmla="*/ 680 w 1928"/>
                <a:gd name="T13" fmla="*/ 170 h 1758"/>
                <a:gd name="T14" fmla="*/ 850 w 1928"/>
                <a:gd name="T15" fmla="*/ 227 h 1758"/>
                <a:gd name="T16" fmla="*/ 1021 w 1928"/>
                <a:gd name="T17" fmla="*/ 284 h 1758"/>
                <a:gd name="T18" fmla="*/ 1077 w 1928"/>
                <a:gd name="T19" fmla="*/ 340 h 1758"/>
                <a:gd name="T20" fmla="*/ 1134 w 1928"/>
                <a:gd name="T21" fmla="*/ 454 h 1758"/>
                <a:gd name="T22" fmla="*/ 1247 w 1928"/>
                <a:gd name="T23" fmla="*/ 397 h 1758"/>
                <a:gd name="T24" fmla="*/ 1361 w 1928"/>
                <a:gd name="T25" fmla="*/ 454 h 1758"/>
                <a:gd name="T26" fmla="*/ 1588 w 1928"/>
                <a:gd name="T27" fmla="*/ 397 h 1758"/>
                <a:gd name="T28" fmla="*/ 1701 w 1928"/>
                <a:gd name="T29" fmla="*/ 454 h 1758"/>
                <a:gd name="T30" fmla="*/ 1871 w 1928"/>
                <a:gd name="T31" fmla="*/ 624 h 1758"/>
                <a:gd name="T32" fmla="*/ 1814 w 1928"/>
                <a:gd name="T33" fmla="*/ 681 h 1758"/>
                <a:gd name="T34" fmla="*/ 1701 w 1928"/>
                <a:gd name="T35" fmla="*/ 737 h 1758"/>
                <a:gd name="T36" fmla="*/ 1758 w 1928"/>
                <a:gd name="T37" fmla="*/ 794 h 1758"/>
                <a:gd name="T38" fmla="*/ 1814 w 1928"/>
                <a:gd name="T39" fmla="*/ 964 h 1758"/>
                <a:gd name="T40" fmla="*/ 1871 w 1928"/>
                <a:gd name="T41" fmla="*/ 1191 h 1758"/>
                <a:gd name="T42" fmla="*/ 1928 w 1928"/>
                <a:gd name="T43" fmla="*/ 1248 h 1758"/>
                <a:gd name="T44" fmla="*/ 1701 w 1928"/>
                <a:gd name="T45" fmla="*/ 1304 h 1758"/>
                <a:gd name="T46" fmla="*/ 1588 w 1928"/>
                <a:gd name="T47" fmla="*/ 1361 h 1758"/>
                <a:gd name="T48" fmla="*/ 1531 w 1928"/>
                <a:gd name="T49" fmla="*/ 1474 h 1758"/>
                <a:gd name="T50" fmla="*/ 1474 w 1928"/>
                <a:gd name="T51" fmla="*/ 1531 h 1758"/>
                <a:gd name="T52" fmla="*/ 1531 w 1928"/>
                <a:gd name="T53" fmla="*/ 1588 h 1758"/>
                <a:gd name="T54" fmla="*/ 1588 w 1928"/>
                <a:gd name="T55" fmla="*/ 1758 h 1758"/>
                <a:gd name="T56" fmla="*/ 1247 w 1928"/>
                <a:gd name="T57" fmla="*/ 1701 h 1758"/>
                <a:gd name="T58" fmla="*/ 1191 w 1928"/>
                <a:gd name="T59" fmla="*/ 1588 h 1758"/>
                <a:gd name="T60" fmla="*/ 1134 w 1928"/>
                <a:gd name="T61" fmla="*/ 1361 h 1758"/>
                <a:gd name="T62" fmla="*/ 1021 w 1928"/>
                <a:gd name="T63" fmla="*/ 1304 h 1758"/>
                <a:gd name="T64" fmla="*/ 794 w 1928"/>
                <a:gd name="T65" fmla="*/ 1248 h 1758"/>
                <a:gd name="T66" fmla="*/ 510 w 1928"/>
                <a:gd name="T67" fmla="*/ 1191 h 1758"/>
                <a:gd name="T68" fmla="*/ 454 w 1928"/>
                <a:gd name="T69" fmla="*/ 1134 h 1758"/>
                <a:gd name="T70" fmla="*/ 397 w 1928"/>
                <a:gd name="T71" fmla="*/ 1078 h 1758"/>
                <a:gd name="T72" fmla="*/ 227 w 1928"/>
                <a:gd name="T73" fmla="*/ 1021 h 1758"/>
                <a:gd name="T74" fmla="*/ 170 w 1928"/>
                <a:gd name="T75" fmla="*/ 907 h 1758"/>
                <a:gd name="T76" fmla="*/ 227 w 1928"/>
                <a:gd name="T77" fmla="*/ 681 h 1758"/>
                <a:gd name="T78" fmla="*/ 170 w 1928"/>
                <a:gd name="T79" fmla="*/ 340 h 1758"/>
                <a:gd name="T80" fmla="*/ 113 w 1928"/>
                <a:gd name="T81" fmla="*/ 284 h 1758"/>
                <a:gd name="T82" fmla="*/ 57 w 1928"/>
                <a:gd name="T83" fmla="*/ 22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758">
                  <a:moveTo>
                    <a:pt x="0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454"/>
                  </a:lnTo>
                  <a:lnTo>
                    <a:pt x="1871" y="454"/>
                  </a:lnTo>
                  <a:lnTo>
                    <a:pt x="1871" y="624"/>
                  </a:lnTo>
                  <a:lnTo>
                    <a:pt x="1814" y="624"/>
                  </a:lnTo>
                  <a:lnTo>
                    <a:pt x="1814" y="681"/>
                  </a:lnTo>
                  <a:lnTo>
                    <a:pt x="1701" y="681"/>
                  </a:lnTo>
                  <a:lnTo>
                    <a:pt x="1701" y="737"/>
                  </a:lnTo>
                  <a:lnTo>
                    <a:pt x="1758" y="737"/>
                  </a:lnTo>
                  <a:lnTo>
                    <a:pt x="1758" y="794"/>
                  </a:lnTo>
                  <a:lnTo>
                    <a:pt x="1814" y="794"/>
                  </a:lnTo>
                  <a:lnTo>
                    <a:pt x="1814" y="964"/>
                  </a:lnTo>
                  <a:lnTo>
                    <a:pt x="1871" y="964"/>
                  </a:lnTo>
                  <a:lnTo>
                    <a:pt x="1871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701" y="1248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1"/>
                  </a:lnTo>
                  <a:lnTo>
                    <a:pt x="1531" y="1361"/>
                  </a:lnTo>
                  <a:lnTo>
                    <a:pt x="1531" y="1474"/>
                  </a:lnTo>
                  <a:lnTo>
                    <a:pt x="1474" y="1474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588"/>
                  </a:lnTo>
                  <a:lnTo>
                    <a:pt x="1588" y="1588"/>
                  </a:lnTo>
                  <a:lnTo>
                    <a:pt x="1588" y="1758"/>
                  </a:lnTo>
                  <a:lnTo>
                    <a:pt x="1247" y="1758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6" name="Freeform 40">
              <a:extLst>
                <a:ext uri="{FF2B5EF4-FFF2-40B4-BE49-F238E27FC236}">
                  <a16:creationId xmlns:a16="http://schemas.microsoft.com/office/drawing/2014/main" id="{D73DFCF4-34E7-4423-A8FA-08BD01AF5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6470"/>
              <a:ext cx="964" cy="1021"/>
            </a:xfrm>
            <a:custGeom>
              <a:avLst/>
              <a:gdLst>
                <a:gd name="T0" fmla="*/ 737 w 964"/>
                <a:gd name="T1" fmla="*/ 1021 h 1021"/>
                <a:gd name="T2" fmla="*/ 623 w 964"/>
                <a:gd name="T3" fmla="*/ 1021 h 1021"/>
                <a:gd name="T4" fmla="*/ 623 w 964"/>
                <a:gd name="T5" fmla="*/ 964 h 1021"/>
                <a:gd name="T6" fmla="*/ 397 w 964"/>
                <a:gd name="T7" fmla="*/ 964 h 1021"/>
                <a:gd name="T8" fmla="*/ 397 w 964"/>
                <a:gd name="T9" fmla="*/ 907 h 1021"/>
                <a:gd name="T10" fmla="*/ 340 w 964"/>
                <a:gd name="T11" fmla="*/ 907 h 1021"/>
                <a:gd name="T12" fmla="*/ 340 w 964"/>
                <a:gd name="T13" fmla="*/ 851 h 1021"/>
                <a:gd name="T14" fmla="*/ 283 w 964"/>
                <a:gd name="T15" fmla="*/ 851 h 1021"/>
                <a:gd name="T16" fmla="*/ 283 w 964"/>
                <a:gd name="T17" fmla="*/ 794 h 1021"/>
                <a:gd name="T18" fmla="*/ 227 w 964"/>
                <a:gd name="T19" fmla="*/ 794 h 1021"/>
                <a:gd name="T20" fmla="*/ 227 w 964"/>
                <a:gd name="T21" fmla="*/ 624 h 1021"/>
                <a:gd name="T22" fmla="*/ 283 w 964"/>
                <a:gd name="T23" fmla="*/ 624 h 1021"/>
                <a:gd name="T24" fmla="*/ 283 w 964"/>
                <a:gd name="T25" fmla="*/ 510 h 1021"/>
                <a:gd name="T26" fmla="*/ 227 w 964"/>
                <a:gd name="T27" fmla="*/ 510 h 1021"/>
                <a:gd name="T28" fmla="*/ 227 w 964"/>
                <a:gd name="T29" fmla="*/ 454 h 1021"/>
                <a:gd name="T30" fmla="*/ 283 w 964"/>
                <a:gd name="T31" fmla="*/ 454 h 1021"/>
                <a:gd name="T32" fmla="*/ 283 w 964"/>
                <a:gd name="T33" fmla="*/ 397 h 1021"/>
                <a:gd name="T34" fmla="*/ 170 w 964"/>
                <a:gd name="T35" fmla="*/ 397 h 1021"/>
                <a:gd name="T36" fmla="*/ 170 w 964"/>
                <a:gd name="T37" fmla="*/ 340 h 1021"/>
                <a:gd name="T38" fmla="*/ 0 w 964"/>
                <a:gd name="T39" fmla="*/ 340 h 1021"/>
                <a:gd name="T40" fmla="*/ 0 w 964"/>
                <a:gd name="T41" fmla="*/ 114 h 1021"/>
                <a:gd name="T42" fmla="*/ 170 w 964"/>
                <a:gd name="T43" fmla="*/ 114 h 1021"/>
                <a:gd name="T44" fmla="*/ 170 w 964"/>
                <a:gd name="T45" fmla="*/ 57 h 1021"/>
                <a:gd name="T46" fmla="*/ 227 w 964"/>
                <a:gd name="T47" fmla="*/ 57 h 1021"/>
                <a:gd name="T48" fmla="*/ 283 w 964"/>
                <a:gd name="T49" fmla="*/ 57 h 1021"/>
                <a:gd name="T50" fmla="*/ 283 w 964"/>
                <a:gd name="T51" fmla="*/ 0 h 1021"/>
                <a:gd name="T52" fmla="*/ 340 w 964"/>
                <a:gd name="T53" fmla="*/ 0 h 1021"/>
                <a:gd name="T54" fmla="*/ 340 w 964"/>
                <a:gd name="T55" fmla="*/ 114 h 1021"/>
                <a:gd name="T56" fmla="*/ 623 w 964"/>
                <a:gd name="T57" fmla="*/ 114 h 1021"/>
                <a:gd name="T58" fmla="*/ 623 w 964"/>
                <a:gd name="T59" fmla="*/ 57 h 1021"/>
                <a:gd name="T60" fmla="*/ 680 w 964"/>
                <a:gd name="T61" fmla="*/ 57 h 1021"/>
                <a:gd name="T62" fmla="*/ 680 w 964"/>
                <a:gd name="T63" fmla="*/ 170 h 1021"/>
                <a:gd name="T64" fmla="*/ 850 w 964"/>
                <a:gd name="T65" fmla="*/ 170 h 1021"/>
                <a:gd name="T66" fmla="*/ 850 w 964"/>
                <a:gd name="T67" fmla="*/ 227 h 1021"/>
                <a:gd name="T68" fmla="*/ 907 w 964"/>
                <a:gd name="T69" fmla="*/ 227 h 1021"/>
                <a:gd name="T70" fmla="*/ 907 w 964"/>
                <a:gd name="T71" fmla="*/ 284 h 1021"/>
                <a:gd name="T72" fmla="*/ 964 w 964"/>
                <a:gd name="T73" fmla="*/ 284 h 1021"/>
                <a:gd name="T74" fmla="*/ 964 w 964"/>
                <a:gd name="T75" fmla="*/ 907 h 1021"/>
                <a:gd name="T76" fmla="*/ 737 w 964"/>
                <a:gd name="T77" fmla="*/ 907 h 1021"/>
                <a:gd name="T78" fmla="*/ 737 w 964"/>
                <a:gd name="T79" fmla="*/ 851 h 1021"/>
                <a:gd name="T80" fmla="*/ 623 w 964"/>
                <a:gd name="T81" fmla="*/ 851 h 1021"/>
                <a:gd name="T82" fmla="*/ 623 w 964"/>
                <a:gd name="T83" fmla="*/ 907 h 1021"/>
                <a:gd name="T84" fmla="*/ 680 w 964"/>
                <a:gd name="T85" fmla="*/ 907 h 1021"/>
                <a:gd name="T86" fmla="*/ 680 w 964"/>
                <a:gd name="T87" fmla="*/ 964 h 1021"/>
                <a:gd name="T88" fmla="*/ 737 w 964"/>
                <a:gd name="T89" fmla="*/ 964 h 1021"/>
                <a:gd name="T90" fmla="*/ 737 w 964"/>
                <a:gd name="T91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021">
                  <a:moveTo>
                    <a:pt x="737" y="1021"/>
                  </a:moveTo>
                  <a:lnTo>
                    <a:pt x="623" y="1021"/>
                  </a:lnTo>
                  <a:lnTo>
                    <a:pt x="623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964" y="284"/>
                  </a:lnTo>
                  <a:lnTo>
                    <a:pt x="964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7" name="Freeform 41">
              <a:extLst>
                <a:ext uri="{FF2B5EF4-FFF2-40B4-BE49-F238E27FC236}">
                  <a16:creationId xmlns:a16="http://schemas.microsoft.com/office/drawing/2014/main" id="{02D7AC34-D5D3-4B53-92BD-81B1C65FF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300"/>
              <a:ext cx="340" cy="567"/>
            </a:xfrm>
            <a:custGeom>
              <a:avLst/>
              <a:gdLst>
                <a:gd name="T0" fmla="*/ 340 w 340"/>
                <a:gd name="T1" fmla="*/ 567 h 567"/>
                <a:gd name="T2" fmla="*/ 226 w 340"/>
                <a:gd name="T3" fmla="*/ 567 h 567"/>
                <a:gd name="T4" fmla="*/ 226 w 340"/>
                <a:gd name="T5" fmla="*/ 510 h 567"/>
                <a:gd name="T6" fmla="*/ 113 w 340"/>
                <a:gd name="T7" fmla="*/ 510 h 567"/>
                <a:gd name="T8" fmla="*/ 113 w 340"/>
                <a:gd name="T9" fmla="*/ 567 h 567"/>
                <a:gd name="T10" fmla="*/ 0 w 340"/>
                <a:gd name="T11" fmla="*/ 567 h 567"/>
                <a:gd name="T12" fmla="*/ 0 w 340"/>
                <a:gd name="T13" fmla="*/ 0 h 567"/>
                <a:gd name="T14" fmla="*/ 113 w 340"/>
                <a:gd name="T15" fmla="*/ 0 h 567"/>
                <a:gd name="T16" fmla="*/ 113 w 340"/>
                <a:gd name="T17" fmla="*/ 57 h 567"/>
                <a:gd name="T18" fmla="*/ 283 w 340"/>
                <a:gd name="T19" fmla="*/ 57 h 567"/>
                <a:gd name="T20" fmla="*/ 283 w 340"/>
                <a:gd name="T21" fmla="*/ 510 h 567"/>
                <a:gd name="T22" fmla="*/ 340 w 340"/>
                <a:gd name="T23" fmla="*/ 510 h 567"/>
                <a:gd name="T24" fmla="*/ 340 w 340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340" y="567"/>
                  </a:move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83" y="5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8" name="Freeform 42">
              <a:extLst>
                <a:ext uri="{FF2B5EF4-FFF2-40B4-BE49-F238E27FC236}">
                  <a16:creationId xmlns:a16="http://schemas.microsoft.com/office/drawing/2014/main" id="{374EA13E-7CD6-4432-8B8B-289D6FE4B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903"/>
              <a:ext cx="681" cy="851"/>
            </a:xfrm>
            <a:custGeom>
              <a:avLst/>
              <a:gdLst>
                <a:gd name="T0" fmla="*/ 567 w 681"/>
                <a:gd name="T1" fmla="*/ 0 h 851"/>
                <a:gd name="T2" fmla="*/ 511 w 681"/>
                <a:gd name="T3" fmla="*/ 0 h 851"/>
                <a:gd name="T4" fmla="*/ 511 w 681"/>
                <a:gd name="T5" fmla="*/ 114 h 851"/>
                <a:gd name="T6" fmla="*/ 454 w 681"/>
                <a:gd name="T7" fmla="*/ 114 h 851"/>
                <a:gd name="T8" fmla="*/ 454 w 681"/>
                <a:gd name="T9" fmla="*/ 170 h 851"/>
                <a:gd name="T10" fmla="*/ 227 w 681"/>
                <a:gd name="T11" fmla="*/ 170 h 851"/>
                <a:gd name="T12" fmla="*/ 227 w 681"/>
                <a:gd name="T13" fmla="*/ 227 h 851"/>
                <a:gd name="T14" fmla="*/ 57 w 681"/>
                <a:gd name="T15" fmla="*/ 227 h 851"/>
                <a:gd name="T16" fmla="*/ 57 w 681"/>
                <a:gd name="T17" fmla="*/ 340 h 851"/>
                <a:gd name="T18" fmla="*/ 0 w 681"/>
                <a:gd name="T19" fmla="*/ 340 h 851"/>
                <a:gd name="T20" fmla="*/ 0 w 681"/>
                <a:gd name="T21" fmla="*/ 567 h 851"/>
                <a:gd name="T22" fmla="*/ 57 w 681"/>
                <a:gd name="T23" fmla="*/ 567 h 851"/>
                <a:gd name="T24" fmla="*/ 57 w 681"/>
                <a:gd name="T25" fmla="*/ 681 h 851"/>
                <a:gd name="T26" fmla="*/ 340 w 681"/>
                <a:gd name="T27" fmla="*/ 681 h 851"/>
                <a:gd name="T28" fmla="*/ 340 w 681"/>
                <a:gd name="T29" fmla="*/ 624 h 851"/>
                <a:gd name="T30" fmla="*/ 397 w 681"/>
                <a:gd name="T31" fmla="*/ 624 h 851"/>
                <a:gd name="T32" fmla="*/ 397 w 681"/>
                <a:gd name="T33" fmla="*/ 737 h 851"/>
                <a:gd name="T34" fmla="*/ 567 w 681"/>
                <a:gd name="T35" fmla="*/ 737 h 851"/>
                <a:gd name="T36" fmla="*/ 567 w 681"/>
                <a:gd name="T37" fmla="*/ 794 h 851"/>
                <a:gd name="T38" fmla="*/ 624 w 681"/>
                <a:gd name="T39" fmla="*/ 794 h 851"/>
                <a:gd name="T40" fmla="*/ 624 w 681"/>
                <a:gd name="T41" fmla="*/ 851 h 851"/>
                <a:gd name="T42" fmla="*/ 681 w 681"/>
                <a:gd name="T43" fmla="*/ 851 h 851"/>
                <a:gd name="T44" fmla="*/ 681 w 681"/>
                <a:gd name="T45" fmla="*/ 397 h 851"/>
                <a:gd name="T46" fmla="*/ 624 w 681"/>
                <a:gd name="T47" fmla="*/ 397 h 851"/>
                <a:gd name="T48" fmla="*/ 624 w 681"/>
                <a:gd name="T49" fmla="*/ 227 h 851"/>
                <a:gd name="T50" fmla="*/ 567 w 681"/>
                <a:gd name="T51" fmla="*/ 227 h 851"/>
                <a:gd name="T52" fmla="*/ 567 w 681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567" y="0"/>
                  </a:moveTo>
                  <a:lnTo>
                    <a:pt x="511" y="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9" name="Freeform 43">
              <a:extLst>
                <a:ext uri="{FF2B5EF4-FFF2-40B4-BE49-F238E27FC236}">
                  <a16:creationId xmlns:a16="http://schemas.microsoft.com/office/drawing/2014/main" id="{95DD9446-C0B6-4BBF-B5FD-C67318809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5790"/>
              <a:ext cx="397" cy="567"/>
            </a:xfrm>
            <a:custGeom>
              <a:avLst/>
              <a:gdLst>
                <a:gd name="T0" fmla="*/ 0 w 397"/>
                <a:gd name="T1" fmla="*/ 56 h 567"/>
                <a:gd name="T2" fmla="*/ 0 w 397"/>
                <a:gd name="T3" fmla="*/ 340 h 567"/>
                <a:gd name="T4" fmla="*/ 57 w 397"/>
                <a:gd name="T5" fmla="*/ 340 h 567"/>
                <a:gd name="T6" fmla="*/ 57 w 397"/>
                <a:gd name="T7" fmla="*/ 453 h 567"/>
                <a:gd name="T8" fmla="*/ 57 w 397"/>
                <a:gd name="T9" fmla="*/ 510 h 567"/>
                <a:gd name="T10" fmla="*/ 227 w 397"/>
                <a:gd name="T11" fmla="*/ 510 h 567"/>
                <a:gd name="T12" fmla="*/ 227 w 397"/>
                <a:gd name="T13" fmla="*/ 567 h 567"/>
                <a:gd name="T14" fmla="*/ 397 w 397"/>
                <a:gd name="T15" fmla="*/ 567 h 567"/>
                <a:gd name="T16" fmla="*/ 397 w 397"/>
                <a:gd name="T17" fmla="*/ 227 h 567"/>
                <a:gd name="T18" fmla="*/ 340 w 397"/>
                <a:gd name="T19" fmla="*/ 227 h 567"/>
                <a:gd name="T20" fmla="*/ 340 w 397"/>
                <a:gd name="T21" fmla="*/ 56 h 567"/>
                <a:gd name="T22" fmla="*/ 284 w 397"/>
                <a:gd name="T23" fmla="*/ 56 h 567"/>
                <a:gd name="T24" fmla="*/ 284 w 397"/>
                <a:gd name="T25" fmla="*/ 0 h 567"/>
                <a:gd name="T26" fmla="*/ 170 w 397"/>
                <a:gd name="T27" fmla="*/ 0 h 567"/>
                <a:gd name="T28" fmla="*/ 170 w 397"/>
                <a:gd name="T29" fmla="*/ 56 h 567"/>
                <a:gd name="T30" fmla="*/ 0 w 397"/>
                <a:gd name="T31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567">
                  <a:moveTo>
                    <a:pt x="0" y="56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0" name="Freeform 44">
              <a:extLst>
                <a:ext uri="{FF2B5EF4-FFF2-40B4-BE49-F238E27FC236}">
                  <a16:creationId xmlns:a16="http://schemas.microsoft.com/office/drawing/2014/main" id="{3B5448B9-8786-4E06-8346-07C8B89B4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109"/>
              <a:ext cx="737" cy="567"/>
            </a:xfrm>
            <a:custGeom>
              <a:avLst/>
              <a:gdLst>
                <a:gd name="T0" fmla="*/ 737 w 737"/>
                <a:gd name="T1" fmla="*/ 227 h 567"/>
                <a:gd name="T2" fmla="*/ 454 w 737"/>
                <a:gd name="T3" fmla="*/ 227 h 567"/>
                <a:gd name="T4" fmla="*/ 454 w 737"/>
                <a:gd name="T5" fmla="*/ 170 h 567"/>
                <a:gd name="T6" fmla="*/ 284 w 737"/>
                <a:gd name="T7" fmla="*/ 170 h 567"/>
                <a:gd name="T8" fmla="*/ 284 w 737"/>
                <a:gd name="T9" fmla="*/ 57 h 567"/>
                <a:gd name="T10" fmla="*/ 170 w 737"/>
                <a:gd name="T11" fmla="*/ 57 h 567"/>
                <a:gd name="T12" fmla="*/ 170 w 737"/>
                <a:gd name="T13" fmla="*/ 0 h 567"/>
                <a:gd name="T14" fmla="*/ 114 w 737"/>
                <a:gd name="T15" fmla="*/ 0 h 567"/>
                <a:gd name="T16" fmla="*/ 114 w 737"/>
                <a:gd name="T17" fmla="*/ 57 h 567"/>
                <a:gd name="T18" fmla="*/ 57 w 737"/>
                <a:gd name="T19" fmla="*/ 57 h 567"/>
                <a:gd name="T20" fmla="*/ 57 w 737"/>
                <a:gd name="T21" fmla="*/ 0 h 567"/>
                <a:gd name="T22" fmla="*/ 0 w 737"/>
                <a:gd name="T23" fmla="*/ 0 h 567"/>
                <a:gd name="T24" fmla="*/ 0 w 737"/>
                <a:gd name="T25" fmla="*/ 114 h 567"/>
                <a:gd name="T26" fmla="*/ 57 w 737"/>
                <a:gd name="T27" fmla="*/ 114 h 567"/>
                <a:gd name="T28" fmla="*/ 57 w 737"/>
                <a:gd name="T29" fmla="*/ 170 h 567"/>
                <a:gd name="T30" fmla="*/ 114 w 737"/>
                <a:gd name="T31" fmla="*/ 170 h 567"/>
                <a:gd name="T32" fmla="*/ 114 w 737"/>
                <a:gd name="T33" fmla="*/ 227 h 567"/>
                <a:gd name="T34" fmla="*/ 0 w 737"/>
                <a:gd name="T35" fmla="*/ 227 h 567"/>
                <a:gd name="T36" fmla="*/ 0 w 737"/>
                <a:gd name="T37" fmla="*/ 397 h 567"/>
                <a:gd name="T38" fmla="*/ 114 w 737"/>
                <a:gd name="T39" fmla="*/ 397 h 567"/>
                <a:gd name="T40" fmla="*/ 114 w 737"/>
                <a:gd name="T41" fmla="*/ 454 h 567"/>
                <a:gd name="T42" fmla="*/ 340 w 737"/>
                <a:gd name="T43" fmla="*/ 454 h 567"/>
                <a:gd name="T44" fmla="*/ 340 w 737"/>
                <a:gd name="T45" fmla="*/ 567 h 567"/>
                <a:gd name="T46" fmla="*/ 454 w 737"/>
                <a:gd name="T47" fmla="*/ 567 h 567"/>
                <a:gd name="T48" fmla="*/ 454 w 737"/>
                <a:gd name="T49" fmla="*/ 454 h 567"/>
                <a:gd name="T50" fmla="*/ 681 w 737"/>
                <a:gd name="T51" fmla="*/ 454 h 567"/>
                <a:gd name="T52" fmla="*/ 681 w 737"/>
                <a:gd name="T53" fmla="*/ 397 h 567"/>
                <a:gd name="T54" fmla="*/ 681 w 737"/>
                <a:gd name="T55" fmla="*/ 341 h 567"/>
                <a:gd name="T56" fmla="*/ 737 w 737"/>
                <a:gd name="T57" fmla="*/ 341 h 567"/>
                <a:gd name="T58" fmla="*/ 737 w 737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567">
                  <a:moveTo>
                    <a:pt x="737" y="227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81" y="341"/>
                  </a:lnTo>
                  <a:lnTo>
                    <a:pt x="737" y="341"/>
                  </a:lnTo>
                  <a:lnTo>
                    <a:pt x="73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1" name="Freeform 45">
              <a:extLst>
                <a:ext uri="{FF2B5EF4-FFF2-40B4-BE49-F238E27FC236}">
                  <a16:creationId xmlns:a16="http://schemas.microsoft.com/office/drawing/2014/main" id="{95953182-7144-4B20-A245-3911AFEC3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506"/>
              <a:ext cx="681" cy="511"/>
            </a:xfrm>
            <a:custGeom>
              <a:avLst/>
              <a:gdLst>
                <a:gd name="T0" fmla="*/ 681 w 681"/>
                <a:gd name="T1" fmla="*/ 57 h 511"/>
                <a:gd name="T2" fmla="*/ 681 w 681"/>
                <a:gd name="T3" fmla="*/ 284 h 511"/>
                <a:gd name="T4" fmla="*/ 624 w 681"/>
                <a:gd name="T5" fmla="*/ 284 h 511"/>
                <a:gd name="T6" fmla="*/ 624 w 681"/>
                <a:gd name="T7" fmla="*/ 511 h 511"/>
                <a:gd name="T8" fmla="*/ 567 w 681"/>
                <a:gd name="T9" fmla="*/ 511 h 511"/>
                <a:gd name="T10" fmla="*/ 567 w 681"/>
                <a:gd name="T11" fmla="*/ 340 h 511"/>
                <a:gd name="T12" fmla="*/ 511 w 681"/>
                <a:gd name="T13" fmla="*/ 340 h 511"/>
                <a:gd name="T14" fmla="*/ 511 w 681"/>
                <a:gd name="T15" fmla="*/ 284 h 511"/>
                <a:gd name="T16" fmla="*/ 397 w 681"/>
                <a:gd name="T17" fmla="*/ 284 h 511"/>
                <a:gd name="T18" fmla="*/ 397 w 681"/>
                <a:gd name="T19" fmla="*/ 340 h 511"/>
                <a:gd name="T20" fmla="*/ 227 w 681"/>
                <a:gd name="T21" fmla="*/ 340 h 511"/>
                <a:gd name="T22" fmla="*/ 227 w 681"/>
                <a:gd name="T23" fmla="*/ 114 h 511"/>
                <a:gd name="T24" fmla="*/ 0 w 681"/>
                <a:gd name="T25" fmla="*/ 114 h 511"/>
                <a:gd name="T26" fmla="*/ 0 w 681"/>
                <a:gd name="T27" fmla="*/ 57 h 511"/>
                <a:gd name="T28" fmla="*/ 57 w 681"/>
                <a:gd name="T29" fmla="*/ 57 h 511"/>
                <a:gd name="T30" fmla="*/ 57 w 681"/>
                <a:gd name="T31" fmla="*/ 0 h 511"/>
                <a:gd name="T32" fmla="*/ 171 w 681"/>
                <a:gd name="T33" fmla="*/ 0 h 511"/>
                <a:gd name="T34" fmla="*/ 171 w 681"/>
                <a:gd name="T35" fmla="*/ 57 h 511"/>
                <a:gd name="T36" fmla="*/ 397 w 681"/>
                <a:gd name="T37" fmla="*/ 57 h 511"/>
                <a:gd name="T38" fmla="*/ 397 w 681"/>
                <a:gd name="T39" fmla="*/ 170 h 511"/>
                <a:gd name="T40" fmla="*/ 511 w 681"/>
                <a:gd name="T41" fmla="*/ 170 h 511"/>
                <a:gd name="T42" fmla="*/ 511 w 681"/>
                <a:gd name="T43" fmla="*/ 57 h 511"/>
                <a:gd name="T44" fmla="*/ 681 w 681"/>
                <a:gd name="T45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1">
                  <a:moveTo>
                    <a:pt x="681" y="57"/>
                  </a:moveTo>
                  <a:lnTo>
                    <a:pt x="681" y="284"/>
                  </a:lnTo>
                  <a:lnTo>
                    <a:pt x="624" y="28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681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2" name="Freeform 46">
              <a:extLst>
                <a:ext uri="{FF2B5EF4-FFF2-40B4-BE49-F238E27FC236}">
                  <a16:creationId xmlns:a16="http://schemas.microsoft.com/office/drawing/2014/main" id="{80EE49E7-7A4B-48C9-8A68-EDF1E830E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620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57 w 340"/>
                <a:gd name="T3" fmla="*/ 0 h 453"/>
                <a:gd name="T4" fmla="*/ 57 w 340"/>
                <a:gd name="T5" fmla="*/ 340 h 453"/>
                <a:gd name="T6" fmla="*/ 0 w 340"/>
                <a:gd name="T7" fmla="*/ 340 h 453"/>
                <a:gd name="T8" fmla="*/ 0 w 340"/>
                <a:gd name="T9" fmla="*/ 453 h 453"/>
                <a:gd name="T10" fmla="*/ 227 w 340"/>
                <a:gd name="T11" fmla="*/ 453 h 453"/>
                <a:gd name="T12" fmla="*/ 227 w 340"/>
                <a:gd name="T13" fmla="*/ 397 h 453"/>
                <a:gd name="T14" fmla="*/ 284 w 340"/>
                <a:gd name="T15" fmla="*/ 397 h 453"/>
                <a:gd name="T16" fmla="*/ 284 w 340"/>
                <a:gd name="T17" fmla="*/ 283 h 453"/>
                <a:gd name="T18" fmla="*/ 340 w 340"/>
                <a:gd name="T19" fmla="*/ 283 h 453"/>
                <a:gd name="T20" fmla="*/ 340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57" y="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3" name="Freeform 47">
              <a:extLst>
                <a:ext uri="{FF2B5EF4-FFF2-40B4-BE49-F238E27FC236}">
                  <a16:creationId xmlns:a16="http://schemas.microsoft.com/office/drawing/2014/main" id="{1DC38B23-E527-47CF-B675-D12622F0D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903"/>
              <a:ext cx="283" cy="227"/>
            </a:xfrm>
            <a:custGeom>
              <a:avLst/>
              <a:gdLst>
                <a:gd name="T0" fmla="*/ 283 w 283"/>
                <a:gd name="T1" fmla="*/ 57 h 227"/>
                <a:gd name="T2" fmla="*/ 226 w 283"/>
                <a:gd name="T3" fmla="*/ 57 h 227"/>
                <a:gd name="T4" fmla="*/ 226 w 283"/>
                <a:gd name="T5" fmla="*/ 0 h 227"/>
                <a:gd name="T6" fmla="*/ 0 w 283"/>
                <a:gd name="T7" fmla="*/ 0 h 227"/>
                <a:gd name="T8" fmla="*/ 0 w 283"/>
                <a:gd name="T9" fmla="*/ 114 h 227"/>
                <a:gd name="T10" fmla="*/ 56 w 283"/>
                <a:gd name="T11" fmla="*/ 114 h 227"/>
                <a:gd name="T12" fmla="*/ 56 w 283"/>
                <a:gd name="T13" fmla="*/ 170 h 227"/>
                <a:gd name="T14" fmla="*/ 113 w 283"/>
                <a:gd name="T15" fmla="*/ 170 h 227"/>
                <a:gd name="T16" fmla="*/ 113 w 283"/>
                <a:gd name="T17" fmla="*/ 227 h 227"/>
                <a:gd name="T18" fmla="*/ 283 w 283"/>
                <a:gd name="T19" fmla="*/ 227 h 227"/>
                <a:gd name="T20" fmla="*/ 283 w 283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4" name="Freeform 48">
              <a:extLst>
                <a:ext uri="{FF2B5EF4-FFF2-40B4-BE49-F238E27FC236}">
                  <a16:creationId xmlns:a16="http://schemas.microsoft.com/office/drawing/2014/main" id="{E98F27E4-6DD1-4B61-9923-853F1B076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336"/>
              <a:ext cx="624" cy="624"/>
            </a:xfrm>
            <a:custGeom>
              <a:avLst/>
              <a:gdLst>
                <a:gd name="T0" fmla="*/ 624 w 624"/>
                <a:gd name="T1" fmla="*/ 0 h 624"/>
                <a:gd name="T2" fmla="*/ 454 w 624"/>
                <a:gd name="T3" fmla="*/ 0 h 624"/>
                <a:gd name="T4" fmla="*/ 454 w 624"/>
                <a:gd name="T5" fmla="*/ 114 h 624"/>
                <a:gd name="T6" fmla="*/ 171 w 624"/>
                <a:gd name="T7" fmla="*/ 114 h 624"/>
                <a:gd name="T8" fmla="*/ 171 w 624"/>
                <a:gd name="T9" fmla="*/ 57 h 624"/>
                <a:gd name="T10" fmla="*/ 57 w 624"/>
                <a:gd name="T11" fmla="*/ 57 h 624"/>
                <a:gd name="T12" fmla="*/ 57 w 624"/>
                <a:gd name="T13" fmla="*/ 170 h 624"/>
                <a:gd name="T14" fmla="*/ 0 w 624"/>
                <a:gd name="T15" fmla="*/ 170 h 624"/>
                <a:gd name="T16" fmla="*/ 0 w 624"/>
                <a:gd name="T17" fmla="*/ 227 h 624"/>
                <a:gd name="T18" fmla="*/ 284 w 624"/>
                <a:gd name="T19" fmla="*/ 227 h 624"/>
                <a:gd name="T20" fmla="*/ 284 w 624"/>
                <a:gd name="T21" fmla="*/ 340 h 624"/>
                <a:gd name="T22" fmla="*/ 227 w 624"/>
                <a:gd name="T23" fmla="*/ 340 h 624"/>
                <a:gd name="T24" fmla="*/ 227 w 624"/>
                <a:gd name="T25" fmla="*/ 567 h 624"/>
                <a:gd name="T26" fmla="*/ 397 w 624"/>
                <a:gd name="T27" fmla="*/ 567 h 624"/>
                <a:gd name="T28" fmla="*/ 397 w 624"/>
                <a:gd name="T29" fmla="*/ 624 h 624"/>
                <a:gd name="T30" fmla="*/ 511 w 624"/>
                <a:gd name="T31" fmla="*/ 624 h 624"/>
                <a:gd name="T32" fmla="*/ 511 w 624"/>
                <a:gd name="T33" fmla="*/ 284 h 624"/>
                <a:gd name="T34" fmla="*/ 567 w 624"/>
                <a:gd name="T35" fmla="*/ 284 h 624"/>
                <a:gd name="T36" fmla="*/ 567 w 624"/>
                <a:gd name="T37" fmla="*/ 227 h 624"/>
                <a:gd name="T38" fmla="*/ 624 w 624"/>
                <a:gd name="T39" fmla="*/ 227 h 624"/>
                <a:gd name="T40" fmla="*/ 624 w 624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624">
                  <a:moveTo>
                    <a:pt x="624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11" y="624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5" name="Freeform 49">
              <a:extLst>
                <a:ext uri="{FF2B5EF4-FFF2-40B4-BE49-F238E27FC236}">
                  <a16:creationId xmlns:a16="http://schemas.microsoft.com/office/drawing/2014/main" id="{734F88DC-A7FD-4928-B3C3-1DDC70AF8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883"/>
              <a:ext cx="1247" cy="680"/>
            </a:xfrm>
            <a:custGeom>
              <a:avLst/>
              <a:gdLst>
                <a:gd name="T0" fmla="*/ 1247 w 1247"/>
                <a:gd name="T1" fmla="*/ 283 h 680"/>
                <a:gd name="T2" fmla="*/ 1247 w 1247"/>
                <a:gd name="T3" fmla="*/ 567 h 680"/>
                <a:gd name="T4" fmla="*/ 964 w 1247"/>
                <a:gd name="T5" fmla="*/ 567 h 680"/>
                <a:gd name="T6" fmla="*/ 964 w 1247"/>
                <a:gd name="T7" fmla="*/ 510 h 680"/>
                <a:gd name="T8" fmla="*/ 850 w 1247"/>
                <a:gd name="T9" fmla="*/ 510 h 680"/>
                <a:gd name="T10" fmla="*/ 850 w 1247"/>
                <a:gd name="T11" fmla="*/ 623 h 680"/>
                <a:gd name="T12" fmla="*/ 793 w 1247"/>
                <a:gd name="T13" fmla="*/ 623 h 680"/>
                <a:gd name="T14" fmla="*/ 793 w 1247"/>
                <a:gd name="T15" fmla="*/ 680 h 680"/>
                <a:gd name="T16" fmla="*/ 567 w 1247"/>
                <a:gd name="T17" fmla="*/ 680 h 680"/>
                <a:gd name="T18" fmla="*/ 567 w 1247"/>
                <a:gd name="T19" fmla="*/ 623 h 680"/>
                <a:gd name="T20" fmla="*/ 453 w 1247"/>
                <a:gd name="T21" fmla="*/ 623 h 680"/>
                <a:gd name="T22" fmla="*/ 453 w 1247"/>
                <a:gd name="T23" fmla="*/ 680 h 680"/>
                <a:gd name="T24" fmla="*/ 283 w 1247"/>
                <a:gd name="T25" fmla="*/ 680 h 680"/>
                <a:gd name="T26" fmla="*/ 283 w 1247"/>
                <a:gd name="T27" fmla="*/ 623 h 680"/>
                <a:gd name="T28" fmla="*/ 0 w 1247"/>
                <a:gd name="T29" fmla="*/ 623 h 680"/>
                <a:gd name="T30" fmla="*/ 0 w 1247"/>
                <a:gd name="T31" fmla="*/ 567 h 680"/>
                <a:gd name="T32" fmla="*/ 113 w 1247"/>
                <a:gd name="T33" fmla="*/ 567 h 680"/>
                <a:gd name="T34" fmla="*/ 113 w 1247"/>
                <a:gd name="T35" fmla="*/ 56 h 680"/>
                <a:gd name="T36" fmla="*/ 283 w 1247"/>
                <a:gd name="T37" fmla="*/ 56 h 680"/>
                <a:gd name="T38" fmla="*/ 283 w 1247"/>
                <a:gd name="T39" fmla="*/ 0 h 680"/>
                <a:gd name="T40" fmla="*/ 737 w 1247"/>
                <a:gd name="T41" fmla="*/ 0 h 680"/>
                <a:gd name="T42" fmla="*/ 737 w 1247"/>
                <a:gd name="T43" fmla="*/ 56 h 680"/>
                <a:gd name="T44" fmla="*/ 850 w 1247"/>
                <a:gd name="T45" fmla="*/ 56 h 680"/>
                <a:gd name="T46" fmla="*/ 850 w 1247"/>
                <a:gd name="T47" fmla="*/ 113 h 680"/>
                <a:gd name="T48" fmla="*/ 907 w 1247"/>
                <a:gd name="T49" fmla="*/ 113 h 680"/>
                <a:gd name="T50" fmla="*/ 907 w 1247"/>
                <a:gd name="T51" fmla="*/ 170 h 680"/>
                <a:gd name="T52" fmla="*/ 964 w 1247"/>
                <a:gd name="T53" fmla="*/ 170 h 680"/>
                <a:gd name="T54" fmla="*/ 964 w 1247"/>
                <a:gd name="T55" fmla="*/ 226 h 680"/>
                <a:gd name="T56" fmla="*/ 1077 w 1247"/>
                <a:gd name="T57" fmla="*/ 226 h 680"/>
                <a:gd name="T58" fmla="*/ 1077 w 1247"/>
                <a:gd name="T59" fmla="*/ 283 h 680"/>
                <a:gd name="T60" fmla="*/ 1247 w 1247"/>
                <a:gd name="T6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680">
                  <a:moveTo>
                    <a:pt x="1247" y="283"/>
                  </a:moveTo>
                  <a:lnTo>
                    <a:pt x="1247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850" y="510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79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283" y="680"/>
                  </a:lnTo>
                  <a:lnTo>
                    <a:pt x="283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6"/>
                  </a:lnTo>
                  <a:lnTo>
                    <a:pt x="1077" y="226"/>
                  </a:lnTo>
                  <a:lnTo>
                    <a:pt x="1077" y="283"/>
                  </a:lnTo>
                  <a:lnTo>
                    <a:pt x="124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6" name="Freeform 50">
              <a:extLst>
                <a:ext uri="{FF2B5EF4-FFF2-40B4-BE49-F238E27FC236}">
                  <a16:creationId xmlns:a16="http://schemas.microsoft.com/office/drawing/2014/main" id="{67711515-B2D8-4A72-A266-1FD3A17D7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5506"/>
              <a:ext cx="1077" cy="567"/>
            </a:xfrm>
            <a:custGeom>
              <a:avLst/>
              <a:gdLst>
                <a:gd name="T0" fmla="*/ 1077 w 1077"/>
                <a:gd name="T1" fmla="*/ 57 h 567"/>
                <a:gd name="T2" fmla="*/ 567 w 1077"/>
                <a:gd name="T3" fmla="*/ 57 h 567"/>
                <a:gd name="T4" fmla="*/ 567 w 1077"/>
                <a:gd name="T5" fmla="*/ 0 h 567"/>
                <a:gd name="T6" fmla="*/ 453 w 1077"/>
                <a:gd name="T7" fmla="*/ 0 h 567"/>
                <a:gd name="T8" fmla="*/ 453 w 1077"/>
                <a:gd name="T9" fmla="*/ 57 h 567"/>
                <a:gd name="T10" fmla="*/ 283 w 1077"/>
                <a:gd name="T11" fmla="*/ 57 h 567"/>
                <a:gd name="T12" fmla="*/ 283 w 1077"/>
                <a:gd name="T13" fmla="*/ 0 h 567"/>
                <a:gd name="T14" fmla="*/ 0 w 1077"/>
                <a:gd name="T15" fmla="*/ 0 h 567"/>
                <a:gd name="T16" fmla="*/ 0 w 1077"/>
                <a:gd name="T17" fmla="*/ 170 h 567"/>
                <a:gd name="T18" fmla="*/ 56 w 1077"/>
                <a:gd name="T19" fmla="*/ 170 h 567"/>
                <a:gd name="T20" fmla="*/ 56 w 1077"/>
                <a:gd name="T21" fmla="*/ 227 h 567"/>
                <a:gd name="T22" fmla="*/ 113 w 1077"/>
                <a:gd name="T23" fmla="*/ 227 h 567"/>
                <a:gd name="T24" fmla="*/ 113 w 1077"/>
                <a:gd name="T25" fmla="*/ 284 h 567"/>
                <a:gd name="T26" fmla="*/ 397 w 1077"/>
                <a:gd name="T27" fmla="*/ 284 h 567"/>
                <a:gd name="T28" fmla="*/ 397 w 1077"/>
                <a:gd name="T29" fmla="*/ 340 h 567"/>
                <a:gd name="T30" fmla="*/ 680 w 1077"/>
                <a:gd name="T31" fmla="*/ 340 h 567"/>
                <a:gd name="T32" fmla="*/ 680 w 1077"/>
                <a:gd name="T33" fmla="*/ 454 h 567"/>
                <a:gd name="T34" fmla="*/ 737 w 1077"/>
                <a:gd name="T35" fmla="*/ 454 h 567"/>
                <a:gd name="T36" fmla="*/ 737 w 1077"/>
                <a:gd name="T37" fmla="*/ 511 h 567"/>
                <a:gd name="T38" fmla="*/ 793 w 1077"/>
                <a:gd name="T39" fmla="*/ 511 h 567"/>
                <a:gd name="T40" fmla="*/ 793 w 1077"/>
                <a:gd name="T41" fmla="*/ 567 h 567"/>
                <a:gd name="T42" fmla="*/ 1020 w 1077"/>
                <a:gd name="T43" fmla="*/ 567 h 567"/>
                <a:gd name="T44" fmla="*/ 1020 w 1077"/>
                <a:gd name="T45" fmla="*/ 511 h 567"/>
                <a:gd name="T46" fmla="*/ 964 w 1077"/>
                <a:gd name="T47" fmla="*/ 511 h 567"/>
                <a:gd name="T48" fmla="*/ 964 w 1077"/>
                <a:gd name="T49" fmla="*/ 397 h 567"/>
                <a:gd name="T50" fmla="*/ 1020 w 1077"/>
                <a:gd name="T51" fmla="*/ 397 h 567"/>
                <a:gd name="T52" fmla="*/ 1020 w 1077"/>
                <a:gd name="T53" fmla="*/ 170 h 567"/>
                <a:gd name="T54" fmla="*/ 1077 w 1077"/>
                <a:gd name="T55" fmla="*/ 170 h 567"/>
                <a:gd name="T56" fmla="*/ 1077 w 1077"/>
                <a:gd name="T57" fmla="*/ 114 h 567"/>
                <a:gd name="T58" fmla="*/ 1077 w 1077"/>
                <a:gd name="T5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7" h="567">
                  <a:moveTo>
                    <a:pt x="1077" y="57"/>
                  </a:move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107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7" name="Freeform 51">
              <a:extLst>
                <a:ext uri="{FF2B5EF4-FFF2-40B4-BE49-F238E27FC236}">
                  <a16:creationId xmlns:a16="http://schemas.microsoft.com/office/drawing/2014/main" id="{B42F49C1-B240-4F06-9856-748DCD438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790"/>
              <a:ext cx="1021" cy="1020"/>
            </a:xfrm>
            <a:custGeom>
              <a:avLst/>
              <a:gdLst>
                <a:gd name="T0" fmla="*/ 57 w 1021"/>
                <a:gd name="T1" fmla="*/ 0 h 1020"/>
                <a:gd name="T2" fmla="*/ 57 w 1021"/>
                <a:gd name="T3" fmla="*/ 113 h 1020"/>
                <a:gd name="T4" fmla="*/ 114 w 1021"/>
                <a:gd name="T5" fmla="*/ 113 h 1020"/>
                <a:gd name="T6" fmla="*/ 114 w 1021"/>
                <a:gd name="T7" fmla="*/ 340 h 1020"/>
                <a:gd name="T8" fmla="*/ 227 w 1021"/>
                <a:gd name="T9" fmla="*/ 340 h 1020"/>
                <a:gd name="T10" fmla="*/ 227 w 1021"/>
                <a:gd name="T11" fmla="*/ 567 h 1020"/>
                <a:gd name="T12" fmla="*/ 284 w 1021"/>
                <a:gd name="T13" fmla="*/ 567 h 1020"/>
                <a:gd name="T14" fmla="*/ 284 w 1021"/>
                <a:gd name="T15" fmla="*/ 680 h 1020"/>
                <a:gd name="T16" fmla="*/ 227 w 1021"/>
                <a:gd name="T17" fmla="*/ 680 h 1020"/>
                <a:gd name="T18" fmla="*/ 227 w 1021"/>
                <a:gd name="T19" fmla="*/ 737 h 1020"/>
                <a:gd name="T20" fmla="*/ 57 w 1021"/>
                <a:gd name="T21" fmla="*/ 737 h 1020"/>
                <a:gd name="T22" fmla="*/ 57 w 1021"/>
                <a:gd name="T23" fmla="*/ 794 h 1020"/>
                <a:gd name="T24" fmla="*/ 0 w 1021"/>
                <a:gd name="T25" fmla="*/ 794 h 1020"/>
                <a:gd name="T26" fmla="*/ 0 w 1021"/>
                <a:gd name="T27" fmla="*/ 964 h 1020"/>
                <a:gd name="T28" fmla="*/ 57 w 1021"/>
                <a:gd name="T29" fmla="*/ 964 h 1020"/>
                <a:gd name="T30" fmla="*/ 57 w 1021"/>
                <a:gd name="T31" fmla="*/ 1020 h 1020"/>
                <a:gd name="T32" fmla="*/ 284 w 1021"/>
                <a:gd name="T33" fmla="*/ 1020 h 1020"/>
                <a:gd name="T34" fmla="*/ 284 w 1021"/>
                <a:gd name="T35" fmla="*/ 964 h 1020"/>
                <a:gd name="T36" fmla="*/ 397 w 1021"/>
                <a:gd name="T37" fmla="*/ 964 h 1020"/>
                <a:gd name="T38" fmla="*/ 397 w 1021"/>
                <a:gd name="T39" fmla="*/ 907 h 1020"/>
                <a:gd name="T40" fmla="*/ 454 w 1021"/>
                <a:gd name="T41" fmla="*/ 907 h 1020"/>
                <a:gd name="T42" fmla="*/ 454 w 1021"/>
                <a:gd name="T43" fmla="*/ 964 h 1020"/>
                <a:gd name="T44" fmla="*/ 511 w 1021"/>
                <a:gd name="T45" fmla="*/ 964 h 1020"/>
                <a:gd name="T46" fmla="*/ 511 w 1021"/>
                <a:gd name="T47" fmla="*/ 1020 h 1020"/>
                <a:gd name="T48" fmla="*/ 567 w 1021"/>
                <a:gd name="T49" fmla="*/ 1020 h 1020"/>
                <a:gd name="T50" fmla="*/ 567 w 1021"/>
                <a:gd name="T51" fmla="*/ 964 h 1020"/>
                <a:gd name="T52" fmla="*/ 681 w 1021"/>
                <a:gd name="T53" fmla="*/ 964 h 1020"/>
                <a:gd name="T54" fmla="*/ 681 w 1021"/>
                <a:gd name="T55" fmla="*/ 794 h 1020"/>
                <a:gd name="T56" fmla="*/ 851 w 1021"/>
                <a:gd name="T57" fmla="*/ 794 h 1020"/>
                <a:gd name="T58" fmla="*/ 851 w 1021"/>
                <a:gd name="T59" fmla="*/ 737 h 1020"/>
                <a:gd name="T60" fmla="*/ 964 w 1021"/>
                <a:gd name="T61" fmla="*/ 737 h 1020"/>
                <a:gd name="T62" fmla="*/ 964 w 1021"/>
                <a:gd name="T63" fmla="*/ 453 h 1020"/>
                <a:gd name="T64" fmla="*/ 1021 w 1021"/>
                <a:gd name="T65" fmla="*/ 453 h 1020"/>
                <a:gd name="T66" fmla="*/ 1021 w 1021"/>
                <a:gd name="T67" fmla="*/ 283 h 1020"/>
                <a:gd name="T68" fmla="*/ 737 w 1021"/>
                <a:gd name="T69" fmla="*/ 283 h 1020"/>
                <a:gd name="T70" fmla="*/ 737 w 1021"/>
                <a:gd name="T71" fmla="*/ 227 h 1020"/>
                <a:gd name="T72" fmla="*/ 681 w 1021"/>
                <a:gd name="T73" fmla="*/ 227 h 1020"/>
                <a:gd name="T74" fmla="*/ 681 w 1021"/>
                <a:gd name="T75" fmla="*/ 170 h 1020"/>
                <a:gd name="T76" fmla="*/ 624 w 1021"/>
                <a:gd name="T77" fmla="*/ 170 h 1020"/>
                <a:gd name="T78" fmla="*/ 624 w 1021"/>
                <a:gd name="T79" fmla="*/ 56 h 1020"/>
                <a:gd name="T80" fmla="*/ 341 w 1021"/>
                <a:gd name="T81" fmla="*/ 56 h 1020"/>
                <a:gd name="T82" fmla="*/ 341 w 1021"/>
                <a:gd name="T83" fmla="*/ 0 h 1020"/>
                <a:gd name="T84" fmla="*/ 57 w 1021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020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284" y="1020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1" y="964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8" name="Freeform 52">
              <a:extLst>
                <a:ext uri="{FF2B5EF4-FFF2-40B4-BE49-F238E27FC236}">
                  <a16:creationId xmlns:a16="http://schemas.microsoft.com/office/drawing/2014/main" id="{803363E0-7508-4AA9-B08C-2053B37B4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5620"/>
              <a:ext cx="1077" cy="964"/>
            </a:xfrm>
            <a:custGeom>
              <a:avLst/>
              <a:gdLst>
                <a:gd name="T0" fmla="*/ 793 w 1077"/>
                <a:gd name="T1" fmla="*/ 964 h 964"/>
                <a:gd name="T2" fmla="*/ 850 w 1077"/>
                <a:gd name="T3" fmla="*/ 964 h 964"/>
                <a:gd name="T4" fmla="*/ 850 w 1077"/>
                <a:gd name="T5" fmla="*/ 907 h 964"/>
                <a:gd name="T6" fmla="*/ 1020 w 1077"/>
                <a:gd name="T7" fmla="*/ 907 h 964"/>
                <a:gd name="T8" fmla="*/ 1020 w 1077"/>
                <a:gd name="T9" fmla="*/ 850 h 964"/>
                <a:gd name="T10" fmla="*/ 1077 w 1077"/>
                <a:gd name="T11" fmla="*/ 850 h 964"/>
                <a:gd name="T12" fmla="*/ 1077 w 1077"/>
                <a:gd name="T13" fmla="*/ 737 h 964"/>
                <a:gd name="T14" fmla="*/ 1020 w 1077"/>
                <a:gd name="T15" fmla="*/ 737 h 964"/>
                <a:gd name="T16" fmla="*/ 1020 w 1077"/>
                <a:gd name="T17" fmla="*/ 510 h 964"/>
                <a:gd name="T18" fmla="*/ 907 w 1077"/>
                <a:gd name="T19" fmla="*/ 510 h 964"/>
                <a:gd name="T20" fmla="*/ 907 w 1077"/>
                <a:gd name="T21" fmla="*/ 283 h 964"/>
                <a:gd name="T22" fmla="*/ 850 w 1077"/>
                <a:gd name="T23" fmla="*/ 283 h 964"/>
                <a:gd name="T24" fmla="*/ 850 w 1077"/>
                <a:gd name="T25" fmla="*/ 113 h 964"/>
                <a:gd name="T26" fmla="*/ 793 w 1077"/>
                <a:gd name="T27" fmla="*/ 113 h 964"/>
                <a:gd name="T28" fmla="*/ 793 w 1077"/>
                <a:gd name="T29" fmla="*/ 56 h 964"/>
                <a:gd name="T30" fmla="*/ 737 w 1077"/>
                <a:gd name="T31" fmla="*/ 56 h 964"/>
                <a:gd name="T32" fmla="*/ 737 w 1077"/>
                <a:gd name="T33" fmla="*/ 0 h 964"/>
                <a:gd name="T34" fmla="*/ 623 w 1077"/>
                <a:gd name="T35" fmla="*/ 0 h 964"/>
                <a:gd name="T36" fmla="*/ 623 w 1077"/>
                <a:gd name="T37" fmla="*/ 226 h 964"/>
                <a:gd name="T38" fmla="*/ 567 w 1077"/>
                <a:gd name="T39" fmla="*/ 226 h 964"/>
                <a:gd name="T40" fmla="*/ 567 w 1077"/>
                <a:gd name="T41" fmla="*/ 283 h 964"/>
                <a:gd name="T42" fmla="*/ 453 w 1077"/>
                <a:gd name="T43" fmla="*/ 283 h 964"/>
                <a:gd name="T44" fmla="*/ 453 w 1077"/>
                <a:gd name="T45" fmla="*/ 340 h 964"/>
                <a:gd name="T46" fmla="*/ 0 w 1077"/>
                <a:gd name="T47" fmla="*/ 340 h 964"/>
                <a:gd name="T48" fmla="*/ 0 w 1077"/>
                <a:gd name="T49" fmla="*/ 510 h 964"/>
                <a:gd name="T50" fmla="*/ 56 w 1077"/>
                <a:gd name="T51" fmla="*/ 510 h 964"/>
                <a:gd name="T52" fmla="*/ 56 w 1077"/>
                <a:gd name="T53" fmla="*/ 680 h 964"/>
                <a:gd name="T54" fmla="*/ 0 w 1077"/>
                <a:gd name="T55" fmla="*/ 680 h 964"/>
                <a:gd name="T56" fmla="*/ 0 w 1077"/>
                <a:gd name="T57" fmla="*/ 793 h 964"/>
                <a:gd name="T58" fmla="*/ 56 w 1077"/>
                <a:gd name="T59" fmla="*/ 793 h 964"/>
                <a:gd name="T60" fmla="*/ 56 w 1077"/>
                <a:gd name="T61" fmla="*/ 850 h 964"/>
                <a:gd name="T62" fmla="*/ 170 w 1077"/>
                <a:gd name="T63" fmla="*/ 850 h 964"/>
                <a:gd name="T64" fmla="*/ 170 w 1077"/>
                <a:gd name="T65" fmla="*/ 907 h 964"/>
                <a:gd name="T66" fmla="*/ 453 w 1077"/>
                <a:gd name="T67" fmla="*/ 907 h 964"/>
                <a:gd name="T68" fmla="*/ 453 w 1077"/>
                <a:gd name="T69" fmla="*/ 850 h 964"/>
                <a:gd name="T70" fmla="*/ 510 w 1077"/>
                <a:gd name="T71" fmla="*/ 850 h 964"/>
                <a:gd name="T72" fmla="*/ 510 w 1077"/>
                <a:gd name="T73" fmla="*/ 793 h 964"/>
                <a:gd name="T74" fmla="*/ 567 w 1077"/>
                <a:gd name="T75" fmla="*/ 793 h 964"/>
                <a:gd name="T76" fmla="*/ 567 w 1077"/>
                <a:gd name="T77" fmla="*/ 850 h 964"/>
                <a:gd name="T78" fmla="*/ 623 w 1077"/>
                <a:gd name="T79" fmla="*/ 850 h 964"/>
                <a:gd name="T80" fmla="*/ 623 w 1077"/>
                <a:gd name="T81" fmla="*/ 907 h 964"/>
                <a:gd name="T82" fmla="*/ 737 w 1077"/>
                <a:gd name="T83" fmla="*/ 907 h 964"/>
                <a:gd name="T84" fmla="*/ 737 w 1077"/>
                <a:gd name="T85" fmla="*/ 964 h 964"/>
                <a:gd name="T86" fmla="*/ 793 w 107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964">
                  <a:moveTo>
                    <a:pt x="793" y="964"/>
                  </a:moveTo>
                  <a:lnTo>
                    <a:pt x="850" y="964"/>
                  </a:lnTo>
                  <a:lnTo>
                    <a:pt x="850" y="907"/>
                  </a:lnTo>
                  <a:lnTo>
                    <a:pt x="1020" y="907"/>
                  </a:lnTo>
                  <a:lnTo>
                    <a:pt x="1020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020" y="737"/>
                  </a:lnTo>
                  <a:lnTo>
                    <a:pt x="1020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6"/>
                  </a:lnTo>
                  <a:lnTo>
                    <a:pt x="737" y="56"/>
                  </a:lnTo>
                  <a:lnTo>
                    <a:pt x="737" y="0"/>
                  </a:lnTo>
                  <a:lnTo>
                    <a:pt x="623" y="0"/>
                  </a:lnTo>
                  <a:lnTo>
                    <a:pt x="623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623" y="850"/>
                  </a:lnTo>
                  <a:lnTo>
                    <a:pt x="623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793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9" name="Group 53">
            <a:extLst>
              <a:ext uri="{FF2B5EF4-FFF2-40B4-BE49-F238E27FC236}">
                <a16:creationId xmlns:a16="http://schemas.microsoft.com/office/drawing/2014/main" id="{A6D84505-5615-4F12-8FBB-DAF5F18B18A5}"/>
              </a:ext>
            </a:extLst>
          </p:cNvPr>
          <p:cNvGrpSpPr>
            <a:grpSpLocks/>
          </p:cNvGrpSpPr>
          <p:nvPr/>
        </p:nvGrpSpPr>
        <p:grpSpPr bwMode="auto">
          <a:xfrm>
            <a:off x="2605088" y="9463088"/>
            <a:ext cx="530225" cy="133350"/>
            <a:chOff x="1039" y="2727"/>
            <a:chExt cx="334" cy="84"/>
          </a:xfrm>
        </p:grpSpPr>
        <p:sp>
          <p:nvSpPr>
            <p:cNvPr id="24630" name="WordArt 54">
              <a:extLst>
                <a:ext uri="{FF2B5EF4-FFF2-40B4-BE49-F238E27FC236}">
                  <a16:creationId xmlns:a16="http://schemas.microsoft.com/office/drawing/2014/main" id="{C0A531C3-08A0-4DC4-B495-03BD31BD2E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24631" name="WordArt 55">
              <a:extLst>
                <a:ext uri="{FF2B5EF4-FFF2-40B4-BE49-F238E27FC236}">
                  <a16:creationId xmlns:a16="http://schemas.microsoft.com/office/drawing/2014/main" id="{D5CDAE9C-4A8A-4A4C-BBCE-408ACA4FF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24632" name="Group 56">
            <a:extLst>
              <a:ext uri="{FF2B5EF4-FFF2-40B4-BE49-F238E27FC236}">
                <a16:creationId xmlns:a16="http://schemas.microsoft.com/office/drawing/2014/main" id="{DC5A93FD-3AC1-474E-AB18-88A415BC110D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515350"/>
            <a:ext cx="396875" cy="133350"/>
            <a:chOff x="245" y="2727"/>
            <a:chExt cx="250" cy="84"/>
          </a:xfrm>
        </p:grpSpPr>
        <p:sp>
          <p:nvSpPr>
            <p:cNvPr id="24633" name="WordArt 57">
              <a:extLst>
                <a:ext uri="{FF2B5EF4-FFF2-40B4-BE49-F238E27FC236}">
                  <a16:creationId xmlns:a16="http://schemas.microsoft.com/office/drawing/2014/main" id="{9C28ACB4-8378-4860-9453-B826A027AE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24634" name="WordArt 58">
              <a:extLst>
                <a:ext uri="{FF2B5EF4-FFF2-40B4-BE49-F238E27FC236}">
                  <a16:creationId xmlns:a16="http://schemas.microsoft.com/office/drawing/2014/main" id="{5EB17DCB-B69C-44B6-ACD6-94DCD0A116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24635" name="Group 59">
            <a:extLst>
              <a:ext uri="{FF2B5EF4-FFF2-40B4-BE49-F238E27FC236}">
                <a16:creationId xmlns:a16="http://schemas.microsoft.com/office/drawing/2014/main" id="{D5E2B5AB-1F69-4F60-89E1-C24457A90770}"/>
              </a:ext>
            </a:extLst>
          </p:cNvPr>
          <p:cNvGrpSpPr>
            <a:grpSpLocks/>
          </p:cNvGrpSpPr>
          <p:nvPr/>
        </p:nvGrpSpPr>
        <p:grpSpPr bwMode="auto">
          <a:xfrm>
            <a:off x="3446463" y="6940550"/>
            <a:ext cx="274637" cy="133350"/>
            <a:chOff x="1606" y="1820"/>
            <a:chExt cx="173" cy="84"/>
          </a:xfrm>
        </p:grpSpPr>
        <p:sp>
          <p:nvSpPr>
            <p:cNvPr id="24636" name="WordArt 60">
              <a:extLst>
                <a:ext uri="{FF2B5EF4-FFF2-40B4-BE49-F238E27FC236}">
                  <a16:creationId xmlns:a16="http://schemas.microsoft.com/office/drawing/2014/main" id="{162732B5-7F7C-4DC3-BCC0-FF8E6A195A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24637" name="WordArt 61">
              <a:extLst>
                <a:ext uri="{FF2B5EF4-FFF2-40B4-BE49-F238E27FC236}">
                  <a16:creationId xmlns:a16="http://schemas.microsoft.com/office/drawing/2014/main" id="{583E1A11-DBD6-400C-80C2-073BA8E31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24638" name="Group 62">
            <a:extLst>
              <a:ext uri="{FF2B5EF4-FFF2-40B4-BE49-F238E27FC236}">
                <a16:creationId xmlns:a16="http://schemas.microsoft.com/office/drawing/2014/main" id="{6D040536-7E33-443F-8505-D6631DF475EA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10650"/>
            <a:ext cx="396875" cy="133350"/>
            <a:chOff x="585" y="2727"/>
            <a:chExt cx="250" cy="84"/>
          </a:xfrm>
        </p:grpSpPr>
        <p:sp>
          <p:nvSpPr>
            <p:cNvPr id="24639" name="WordArt 63">
              <a:extLst>
                <a:ext uri="{FF2B5EF4-FFF2-40B4-BE49-F238E27FC236}">
                  <a16:creationId xmlns:a16="http://schemas.microsoft.com/office/drawing/2014/main" id="{5B724D54-06DB-403F-BB6F-0F0566F34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24640" name="WordArt 64">
              <a:extLst>
                <a:ext uri="{FF2B5EF4-FFF2-40B4-BE49-F238E27FC236}">
                  <a16:creationId xmlns:a16="http://schemas.microsoft.com/office/drawing/2014/main" id="{84EA0A98-FE81-486D-B157-A37103100C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24641" name="Group 65">
            <a:extLst>
              <a:ext uri="{FF2B5EF4-FFF2-40B4-BE49-F238E27FC236}">
                <a16:creationId xmlns:a16="http://schemas.microsoft.com/office/drawing/2014/main" id="{095B3B0D-3B30-459A-88E9-D6A8AFE00F19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391400"/>
            <a:ext cx="530225" cy="133350"/>
            <a:chOff x="1039" y="2871"/>
            <a:chExt cx="334" cy="84"/>
          </a:xfrm>
        </p:grpSpPr>
        <p:sp>
          <p:nvSpPr>
            <p:cNvPr id="24642" name="WordArt 66">
              <a:extLst>
                <a:ext uri="{FF2B5EF4-FFF2-40B4-BE49-F238E27FC236}">
                  <a16:creationId xmlns:a16="http://schemas.microsoft.com/office/drawing/2014/main" id="{22A5BB33-4B92-4971-AC7E-1B01C9950A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24643" name="WordArt 67">
              <a:extLst>
                <a:ext uri="{FF2B5EF4-FFF2-40B4-BE49-F238E27FC236}">
                  <a16:creationId xmlns:a16="http://schemas.microsoft.com/office/drawing/2014/main" id="{BDA7AFA2-9AEB-4E30-9F63-76FBEB761B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24644" name="Group 68">
            <a:extLst>
              <a:ext uri="{FF2B5EF4-FFF2-40B4-BE49-F238E27FC236}">
                <a16:creationId xmlns:a16="http://schemas.microsoft.com/office/drawing/2014/main" id="{CA3E4CC9-86CC-4B9E-A89E-41BABC0523C6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8921750"/>
            <a:ext cx="396875" cy="133350"/>
            <a:chOff x="245" y="2871"/>
            <a:chExt cx="250" cy="84"/>
          </a:xfrm>
        </p:grpSpPr>
        <p:sp>
          <p:nvSpPr>
            <p:cNvPr id="24645" name="WordArt 69">
              <a:extLst>
                <a:ext uri="{FF2B5EF4-FFF2-40B4-BE49-F238E27FC236}">
                  <a16:creationId xmlns:a16="http://schemas.microsoft.com/office/drawing/2014/main" id="{26CEE809-CFA0-4B5F-BE00-3D409B6F85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24646" name="WordArt 70">
              <a:extLst>
                <a:ext uri="{FF2B5EF4-FFF2-40B4-BE49-F238E27FC236}">
                  <a16:creationId xmlns:a16="http://schemas.microsoft.com/office/drawing/2014/main" id="{6F7B1C7A-B24C-4FD7-BA21-F0DFE6AC17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24647" name="Group 71">
            <a:extLst>
              <a:ext uri="{FF2B5EF4-FFF2-40B4-BE49-F238E27FC236}">
                <a16:creationId xmlns:a16="http://schemas.microsoft.com/office/drawing/2014/main" id="{FCE42DAD-F605-4165-A040-AFCFC3C9E452}"/>
              </a:ext>
            </a:extLst>
          </p:cNvPr>
          <p:cNvGrpSpPr>
            <a:grpSpLocks/>
          </p:cNvGrpSpPr>
          <p:nvPr/>
        </p:nvGrpSpPr>
        <p:grpSpPr bwMode="auto">
          <a:xfrm>
            <a:off x="4125913" y="4375150"/>
            <a:ext cx="396875" cy="133350"/>
            <a:chOff x="585" y="2871"/>
            <a:chExt cx="250" cy="84"/>
          </a:xfrm>
        </p:grpSpPr>
        <p:sp>
          <p:nvSpPr>
            <p:cNvPr id="24648" name="WordArt 72">
              <a:extLst>
                <a:ext uri="{FF2B5EF4-FFF2-40B4-BE49-F238E27FC236}">
                  <a16:creationId xmlns:a16="http://schemas.microsoft.com/office/drawing/2014/main" id="{0E3E8325-FE77-4410-A51A-F44D52AAD9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24649" name="WordArt 73">
              <a:extLst>
                <a:ext uri="{FF2B5EF4-FFF2-40B4-BE49-F238E27FC236}">
                  <a16:creationId xmlns:a16="http://schemas.microsoft.com/office/drawing/2014/main" id="{1A0CEB63-31C2-4700-96BA-9F52FFE7B5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24650" name="Group 74">
            <a:extLst>
              <a:ext uri="{FF2B5EF4-FFF2-40B4-BE49-F238E27FC236}">
                <a16:creationId xmlns:a16="http://schemas.microsoft.com/office/drawing/2014/main" id="{95C127B3-3D7F-4A5C-B9AB-E07348C5E9E6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4240213"/>
            <a:ext cx="530225" cy="133350"/>
            <a:chOff x="1039" y="3067"/>
            <a:chExt cx="334" cy="84"/>
          </a:xfrm>
        </p:grpSpPr>
        <p:sp>
          <p:nvSpPr>
            <p:cNvPr id="24651" name="WordArt 75">
              <a:extLst>
                <a:ext uri="{FF2B5EF4-FFF2-40B4-BE49-F238E27FC236}">
                  <a16:creationId xmlns:a16="http://schemas.microsoft.com/office/drawing/2014/main" id="{074EAE49-90A4-45DD-8DA4-CBEDC97832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24652" name="WordArt 76">
              <a:extLst>
                <a:ext uri="{FF2B5EF4-FFF2-40B4-BE49-F238E27FC236}">
                  <a16:creationId xmlns:a16="http://schemas.microsoft.com/office/drawing/2014/main" id="{C31403A8-D19B-4A5F-A19A-FAB0C53D49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24653" name="Group 77">
            <a:extLst>
              <a:ext uri="{FF2B5EF4-FFF2-40B4-BE49-F238E27FC236}">
                <a16:creationId xmlns:a16="http://schemas.microsoft.com/office/drawing/2014/main" id="{DCC4F863-41F6-42BA-9BF0-C198168A4EEE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4195763"/>
            <a:ext cx="396875" cy="133350"/>
            <a:chOff x="245" y="3067"/>
            <a:chExt cx="250" cy="84"/>
          </a:xfrm>
        </p:grpSpPr>
        <p:sp>
          <p:nvSpPr>
            <p:cNvPr id="24654" name="WordArt 78">
              <a:extLst>
                <a:ext uri="{FF2B5EF4-FFF2-40B4-BE49-F238E27FC236}">
                  <a16:creationId xmlns:a16="http://schemas.microsoft.com/office/drawing/2014/main" id="{95712B2F-C8EB-4C5F-8877-17ABFB88F9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24655" name="WordArt 79">
              <a:extLst>
                <a:ext uri="{FF2B5EF4-FFF2-40B4-BE49-F238E27FC236}">
                  <a16:creationId xmlns:a16="http://schemas.microsoft.com/office/drawing/2014/main" id="{97C0D1A7-CDDA-4C7F-A108-723929B3BC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24656" name="Group 80">
            <a:extLst>
              <a:ext uri="{FF2B5EF4-FFF2-40B4-BE49-F238E27FC236}">
                <a16:creationId xmlns:a16="http://schemas.microsoft.com/office/drawing/2014/main" id="{E09B1341-72DA-4073-9F6A-8C24DC551E4C}"/>
              </a:ext>
            </a:extLst>
          </p:cNvPr>
          <p:cNvGrpSpPr>
            <a:grpSpLocks/>
          </p:cNvGrpSpPr>
          <p:nvPr/>
        </p:nvGrpSpPr>
        <p:grpSpPr bwMode="auto">
          <a:xfrm>
            <a:off x="7950200" y="6265863"/>
            <a:ext cx="396875" cy="131762"/>
            <a:chOff x="5008" y="3947"/>
            <a:chExt cx="250" cy="83"/>
          </a:xfrm>
        </p:grpSpPr>
        <p:sp>
          <p:nvSpPr>
            <p:cNvPr id="24657" name="WordArt 81">
              <a:extLst>
                <a:ext uri="{FF2B5EF4-FFF2-40B4-BE49-F238E27FC236}">
                  <a16:creationId xmlns:a16="http://schemas.microsoft.com/office/drawing/2014/main" id="{35407A8D-F87F-4BCE-B708-67627CA770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8" y="39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24658" name="WordArt 82">
              <a:extLst>
                <a:ext uri="{FF2B5EF4-FFF2-40B4-BE49-F238E27FC236}">
                  <a16:creationId xmlns:a16="http://schemas.microsoft.com/office/drawing/2014/main" id="{EE54EC94-F89A-4013-9BE4-8E9FECDEA3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9" y="3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24659" name="Group 83">
            <a:extLst>
              <a:ext uri="{FF2B5EF4-FFF2-40B4-BE49-F238E27FC236}">
                <a16:creationId xmlns:a16="http://schemas.microsoft.com/office/drawing/2014/main" id="{21C21D9D-51BE-494B-A723-2DFF0524DDAB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456238"/>
            <a:ext cx="396875" cy="133350"/>
            <a:chOff x="300" y="3294"/>
            <a:chExt cx="250" cy="84"/>
          </a:xfrm>
        </p:grpSpPr>
        <p:sp>
          <p:nvSpPr>
            <p:cNvPr id="24660" name="WordArt 84">
              <a:extLst>
                <a:ext uri="{FF2B5EF4-FFF2-40B4-BE49-F238E27FC236}">
                  <a16:creationId xmlns:a16="http://schemas.microsoft.com/office/drawing/2014/main" id="{0F69AB17-5578-4D21-B5DF-F3862C782B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24661" name="WordArt 85">
              <a:extLst>
                <a:ext uri="{FF2B5EF4-FFF2-40B4-BE49-F238E27FC236}">
                  <a16:creationId xmlns:a16="http://schemas.microsoft.com/office/drawing/2014/main" id="{45FD6BB0-05B9-4AE8-ADD3-A3AD0D0F06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24662" name="Group 86">
            <a:extLst>
              <a:ext uri="{FF2B5EF4-FFF2-40B4-BE49-F238E27FC236}">
                <a16:creationId xmlns:a16="http://schemas.microsoft.com/office/drawing/2014/main" id="{C82F73D2-1589-49C9-9725-8B7EBA06D7A6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6670675"/>
            <a:ext cx="396875" cy="133350"/>
            <a:chOff x="640" y="3294"/>
            <a:chExt cx="250" cy="84"/>
          </a:xfrm>
        </p:grpSpPr>
        <p:sp>
          <p:nvSpPr>
            <p:cNvPr id="24663" name="WordArt 87">
              <a:extLst>
                <a:ext uri="{FF2B5EF4-FFF2-40B4-BE49-F238E27FC236}">
                  <a16:creationId xmlns:a16="http://schemas.microsoft.com/office/drawing/2014/main" id="{1AA883AE-74F6-4790-BA67-27CF27A390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24664" name="WordArt 88">
              <a:extLst>
                <a:ext uri="{FF2B5EF4-FFF2-40B4-BE49-F238E27FC236}">
                  <a16:creationId xmlns:a16="http://schemas.microsoft.com/office/drawing/2014/main" id="{1A3E4E10-5165-43BA-A1DD-27928BE223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24665" name="Group 89">
            <a:extLst>
              <a:ext uri="{FF2B5EF4-FFF2-40B4-BE49-F238E27FC236}">
                <a16:creationId xmlns:a16="http://schemas.microsoft.com/office/drawing/2014/main" id="{09623F64-25E3-41A9-947F-682A17B9E9C4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6356350"/>
            <a:ext cx="396875" cy="133350"/>
            <a:chOff x="300" y="3438"/>
            <a:chExt cx="250" cy="84"/>
          </a:xfrm>
        </p:grpSpPr>
        <p:sp>
          <p:nvSpPr>
            <p:cNvPr id="24666" name="WordArt 90">
              <a:extLst>
                <a:ext uri="{FF2B5EF4-FFF2-40B4-BE49-F238E27FC236}">
                  <a16:creationId xmlns:a16="http://schemas.microsoft.com/office/drawing/2014/main" id="{2660DEE3-4A83-41CF-943A-0265A5D767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24667" name="WordArt 91">
              <a:extLst>
                <a:ext uri="{FF2B5EF4-FFF2-40B4-BE49-F238E27FC236}">
                  <a16:creationId xmlns:a16="http://schemas.microsoft.com/office/drawing/2014/main" id="{C0A5A347-472E-4B9B-83E1-045B00FF5E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24668" name="Group 92">
            <a:extLst>
              <a:ext uri="{FF2B5EF4-FFF2-40B4-BE49-F238E27FC236}">
                <a16:creationId xmlns:a16="http://schemas.microsoft.com/office/drawing/2014/main" id="{BD396E22-CFFA-47E6-95FE-00BA8FC6C2DC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7031038"/>
            <a:ext cx="396875" cy="133350"/>
            <a:chOff x="640" y="3438"/>
            <a:chExt cx="250" cy="84"/>
          </a:xfrm>
        </p:grpSpPr>
        <p:sp>
          <p:nvSpPr>
            <p:cNvPr id="24669" name="WordArt 93">
              <a:extLst>
                <a:ext uri="{FF2B5EF4-FFF2-40B4-BE49-F238E27FC236}">
                  <a16:creationId xmlns:a16="http://schemas.microsoft.com/office/drawing/2014/main" id="{96D4DDC7-ED68-4D8D-903B-6BE9B1F483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24670" name="WordArt 94">
              <a:extLst>
                <a:ext uri="{FF2B5EF4-FFF2-40B4-BE49-F238E27FC236}">
                  <a16:creationId xmlns:a16="http://schemas.microsoft.com/office/drawing/2014/main" id="{558DF629-0D9A-435F-9FAF-523F359EB3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24671" name="Group 95">
            <a:extLst>
              <a:ext uri="{FF2B5EF4-FFF2-40B4-BE49-F238E27FC236}">
                <a16:creationId xmlns:a16="http://schemas.microsoft.com/office/drawing/2014/main" id="{6129A513-AB05-4DB6-B908-B31C67CDCEC7}"/>
              </a:ext>
            </a:extLst>
          </p:cNvPr>
          <p:cNvGrpSpPr>
            <a:grpSpLocks/>
          </p:cNvGrpSpPr>
          <p:nvPr/>
        </p:nvGrpSpPr>
        <p:grpSpPr bwMode="auto">
          <a:xfrm>
            <a:off x="4630738" y="7661275"/>
            <a:ext cx="530225" cy="133350"/>
            <a:chOff x="1039" y="1820"/>
            <a:chExt cx="334" cy="84"/>
          </a:xfrm>
        </p:grpSpPr>
        <p:sp>
          <p:nvSpPr>
            <p:cNvPr id="24672" name="WordArt 96">
              <a:extLst>
                <a:ext uri="{FF2B5EF4-FFF2-40B4-BE49-F238E27FC236}">
                  <a16:creationId xmlns:a16="http://schemas.microsoft.com/office/drawing/2014/main" id="{F40C9E41-E4A8-4F63-BB7A-B3612F1BB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24673" name="WordArt 97">
              <a:extLst>
                <a:ext uri="{FF2B5EF4-FFF2-40B4-BE49-F238E27FC236}">
                  <a16:creationId xmlns:a16="http://schemas.microsoft.com/office/drawing/2014/main" id="{AE58C05D-4208-4D4C-A0A7-BD77DC54F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24674" name="Group 98">
            <a:extLst>
              <a:ext uri="{FF2B5EF4-FFF2-40B4-BE49-F238E27FC236}">
                <a16:creationId xmlns:a16="http://schemas.microsoft.com/office/drawing/2014/main" id="{0C8842FE-4AB5-4800-B8ED-3281346453DD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480300"/>
            <a:ext cx="396875" cy="133350"/>
            <a:chOff x="245" y="1820"/>
            <a:chExt cx="250" cy="84"/>
          </a:xfrm>
        </p:grpSpPr>
        <p:sp>
          <p:nvSpPr>
            <p:cNvPr id="24675" name="WordArt 99">
              <a:extLst>
                <a:ext uri="{FF2B5EF4-FFF2-40B4-BE49-F238E27FC236}">
                  <a16:creationId xmlns:a16="http://schemas.microsoft.com/office/drawing/2014/main" id="{B9C9788A-60B0-4994-A80D-35A2FC1A89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24676" name="WordArt 100">
              <a:extLst>
                <a:ext uri="{FF2B5EF4-FFF2-40B4-BE49-F238E27FC236}">
                  <a16:creationId xmlns:a16="http://schemas.microsoft.com/office/drawing/2014/main" id="{CA577991-5545-4A60-85EB-050EADB480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24677" name="Group 101">
            <a:extLst>
              <a:ext uri="{FF2B5EF4-FFF2-40B4-BE49-F238E27FC236}">
                <a16:creationId xmlns:a16="http://schemas.microsoft.com/office/drawing/2014/main" id="{74863330-5CEA-48F0-92DE-1C8817D4D689}"/>
              </a:ext>
            </a:extLst>
          </p:cNvPr>
          <p:cNvGrpSpPr>
            <a:grpSpLocks/>
          </p:cNvGrpSpPr>
          <p:nvPr/>
        </p:nvGrpSpPr>
        <p:grpSpPr bwMode="auto">
          <a:xfrm>
            <a:off x="4403725" y="8021638"/>
            <a:ext cx="396875" cy="133350"/>
            <a:chOff x="585" y="1820"/>
            <a:chExt cx="250" cy="84"/>
          </a:xfrm>
        </p:grpSpPr>
        <p:sp>
          <p:nvSpPr>
            <p:cNvPr id="24678" name="WordArt 102">
              <a:extLst>
                <a:ext uri="{FF2B5EF4-FFF2-40B4-BE49-F238E27FC236}">
                  <a16:creationId xmlns:a16="http://schemas.microsoft.com/office/drawing/2014/main" id="{F36441D2-E297-4CEB-8DD7-0D4C2D807E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24679" name="WordArt 103">
              <a:extLst>
                <a:ext uri="{FF2B5EF4-FFF2-40B4-BE49-F238E27FC236}">
                  <a16:creationId xmlns:a16="http://schemas.microsoft.com/office/drawing/2014/main" id="{FFFCD3EA-6E9D-4A76-922F-68AE87E5C3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24680" name="Group 104">
            <a:extLst>
              <a:ext uri="{FF2B5EF4-FFF2-40B4-BE49-F238E27FC236}">
                <a16:creationId xmlns:a16="http://schemas.microsoft.com/office/drawing/2014/main" id="{12B4AB9A-0C20-4641-B63C-777F416683E6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2439988"/>
            <a:ext cx="530225" cy="133350"/>
            <a:chOff x="1039" y="1964"/>
            <a:chExt cx="334" cy="84"/>
          </a:xfrm>
        </p:grpSpPr>
        <p:sp>
          <p:nvSpPr>
            <p:cNvPr id="24681" name="WordArt 105">
              <a:extLst>
                <a:ext uri="{FF2B5EF4-FFF2-40B4-BE49-F238E27FC236}">
                  <a16:creationId xmlns:a16="http://schemas.microsoft.com/office/drawing/2014/main" id="{57B16799-25C7-4534-A79C-51FA6B095D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24682" name="WordArt 106">
              <a:extLst>
                <a:ext uri="{FF2B5EF4-FFF2-40B4-BE49-F238E27FC236}">
                  <a16:creationId xmlns:a16="http://schemas.microsoft.com/office/drawing/2014/main" id="{DF7CC5A6-3273-4679-B991-E587866734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24683" name="Group 107">
            <a:extLst>
              <a:ext uri="{FF2B5EF4-FFF2-40B4-BE49-F238E27FC236}">
                <a16:creationId xmlns:a16="http://schemas.microsoft.com/office/drawing/2014/main" id="{11F09452-7E36-4C36-B03F-FA7442629A29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7121525"/>
            <a:ext cx="396875" cy="133350"/>
            <a:chOff x="245" y="1964"/>
            <a:chExt cx="250" cy="84"/>
          </a:xfrm>
        </p:grpSpPr>
        <p:sp>
          <p:nvSpPr>
            <p:cNvPr id="24684" name="WordArt 108">
              <a:extLst>
                <a:ext uri="{FF2B5EF4-FFF2-40B4-BE49-F238E27FC236}">
                  <a16:creationId xmlns:a16="http://schemas.microsoft.com/office/drawing/2014/main" id="{16DC138F-EAC0-4600-B720-4F712CAEED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24685" name="WordArt 109">
              <a:extLst>
                <a:ext uri="{FF2B5EF4-FFF2-40B4-BE49-F238E27FC236}">
                  <a16:creationId xmlns:a16="http://schemas.microsoft.com/office/drawing/2014/main" id="{645D95F1-D97A-4F72-B06C-33C8E8A148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24686" name="Group 110">
            <a:extLst>
              <a:ext uri="{FF2B5EF4-FFF2-40B4-BE49-F238E27FC236}">
                <a16:creationId xmlns:a16="http://schemas.microsoft.com/office/drawing/2014/main" id="{E2B64FD2-F37D-478D-8BFE-87AC47C3662E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480300"/>
            <a:ext cx="396875" cy="133350"/>
            <a:chOff x="585" y="1964"/>
            <a:chExt cx="250" cy="84"/>
          </a:xfrm>
        </p:grpSpPr>
        <p:sp>
          <p:nvSpPr>
            <p:cNvPr id="24687" name="WordArt 111">
              <a:extLst>
                <a:ext uri="{FF2B5EF4-FFF2-40B4-BE49-F238E27FC236}">
                  <a16:creationId xmlns:a16="http://schemas.microsoft.com/office/drawing/2014/main" id="{CA2393E0-F664-4C9F-993C-E2C8DC36C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  <p:sp>
          <p:nvSpPr>
            <p:cNvPr id="24688" name="WordArt 112">
              <a:extLst>
                <a:ext uri="{FF2B5EF4-FFF2-40B4-BE49-F238E27FC236}">
                  <a16:creationId xmlns:a16="http://schemas.microsoft.com/office/drawing/2014/main" id="{26B8941A-4877-4DC7-9063-93136F21E9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</p:grpSp>
      <p:grpSp>
        <p:nvGrpSpPr>
          <p:cNvPr id="24689" name="Group 113">
            <a:extLst>
              <a:ext uri="{FF2B5EF4-FFF2-40B4-BE49-F238E27FC236}">
                <a16:creationId xmlns:a16="http://schemas.microsoft.com/office/drawing/2014/main" id="{ACCC263C-E057-4ADF-9F42-C851C6191AAE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346950"/>
            <a:ext cx="530225" cy="133350"/>
            <a:chOff x="1039" y="2160"/>
            <a:chExt cx="334" cy="84"/>
          </a:xfrm>
        </p:grpSpPr>
        <p:sp>
          <p:nvSpPr>
            <p:cNvPr id="24690" name="WordArt 114">
              <a:extLst>
                <a:ext uri="{FF2B5EF4-FFF2-40B4-BE49-F238E27FC236}">
                  <a16:creationId xmlns:a16="http://schemas.microsoft.com/office/drawing/2014/main" id="{7386E2BE-EA8D-41AF-A252-69659BBA4F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24691" name="WordArt 115">
              <a:extLst>
                <a:ext uri="{FF2B5EF4-FFF2-40B4-BE49-F238E27FC236}">
                  <a16:creationId xmlns:a16="http://schemas.microsoft.com/office/drawing/2014/main" id="{950AB5EB-B1E9-413F-8F0C-B8B3804D40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24692" name="Group 116">
            <a:extLst>
              <a:ext uri="{FF2B5EF4-FFF2-40B4-BE49-F238E27FC236}">
                <a16:creationId xmlns:a16="http://schemas.microsoft.com/office/drawing/2014/main" id="{17053884-52F6-4E1E-B7C3-11C1DFDD3200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5680075"/>
            <a:ext cx="396875" cy="133350"/>
            <a:chOff x="245" y="2160"/>
            <a:chExt cx="250" cy="84"/>
          </a:xfrm>
        </p:grpSpPr>
        <p:sp>
          <p:nvSpPr>
            <p:cNvPr id="24693" name="WordArt 117">
              <a:extLst>
                <a:ext uri="{FF2B5EF4-FFF2-40B4-BE49-F238E27FC236}">
                  <a16:creationId xmlns:a16="http://schemas.microsoft.com/office/drawing/2014/main" id="{809AF6B0-3266-4327-9443-DBE74CF355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24694" name="WordArt 118">
              <a:extLst>
                <a:ext uri="{FF2B5EF4-FFF2-40B4-BE49-F238E27FC236}">
                  <a16:creationId xmlns:a16="http://schemas.microsoft.com/office/drawing/2014/main" id="{9A3DA912-7C0D-4E70-BBC4-DAD4F8F114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24695" name="Group 119">
            <a:extLst>
              <a:ext uri="{FF2B5EF4-FFF2-40B4-BE49-F238E27FC236}">
                <a16:creationId xmlns:a16="http://schemas.microsoft.com/office/drawing/2014/main" id="{5DDDFFB3-25D5-46A8-BD4E-674F523E8ED7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8877300"/>
            <a:ext cx="396875" cy="133350"/>
            <a:chOff x="585" y="2160"/>
            <a:chExt cx="250" cy="84"/>
          </a:xfrm>
        </p:grpSpPr>
        <p:sp>
          <p:nvSpPr>
            <p:cNvPr id="24696" name="WordArt 120">
              <a:extLst>
                <a:ext uri="{FF2B5EF4-FFF2-40B4-BE49-F238E27FC236}">
                  <a16:creationId xmlns:a16="http://schemas.microsoft.com/office/drawing/2014/main" id="{B92378FC-F9B6-4DF7-A59A-6B428FE605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24697" name="WordArt 121">
              <a:extLst>
                <a:ext uri="{FF2B5EF4-FFF2-40B4-BE49-F238E27FC236}">
                  <a16:creationId xmlns:a16="http://schemas.microsoft.com/office/drawing/2014/main" id="{56588BE1-A385-4FE3-97D0-DAE490C24C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24698" name="Group 122">
            <a:extLst>
              <a:ext uri="{FF2B5EF4-FFF2-40B4-BE49-F238E27FC236}">
                <a16:creationId xmlns:a16="http://schemas.microsoft.com/office/drawing/2014/main" id="{2AABD331-057C-42B1-8C9C-FDA1241F2F53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7121525"/>
            <a:ext cx="396875" cy="133350"/>
            <a:chOff x="300" y="2387"/>
            <a:chExt cx="250" cy="84"/>
          </a:xfrm>
        </p:grpSpPr>
        <p:sp>
          <p:nvSpPr>
            <p:cNvPr id="24699" name="WordArt 123">
              <a:extLst>
                <a:ext uri="{FF2B5EF4-FFF2-40B4-BE49-F238E27FC236}">
                  <a16:creationId xmlns:a16="http://schemas.microsoft.com/office/drawing/2014/main" id="{E9FA0E8E-0E95-4453-9CE3-E1F369D51B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24700" name="WordArt 124">
              <a:extLst>
                <a:ext uri="{FF2B5EF4-FFF2-40B4-BE49-F238E27FC236}">
                  <a16:creationId xmlns:a16="http://schemas.microsoft.com/office/drawing/2014/main" id="{2480DF1D-62C9-4437-870E-24FB311A11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24701" name="Group 125">
            <a:extLst>
              <a:ext uri="{FF2B5EF4-FFF2-40B4-BE49-F238E27FC236}">
                <a16:creationId xmlns:a16="http://schemas.microsoft.com/office/drawing/2014/main" id="{0BEC3EF5-B60B-426F-A605-0FD051040E0F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9910763"/>
            <a:ext cx="396875" cy="133350"/>
            <a:chOff x="640" y="2387"/>
            <a:chExt cx="250" cy="84"/>
          </a:xfrm>
        </p:grpSpPr>
        <p:sp>
          <p:nvSpPr>
            <p:cNvPr id="24702" name="WordArt 126">
              <a:extLst>
                <a:ext uri="{FF2B5EF4-FFF2-40B4-BE49-F238E27FC236}">
                  <a16:creationId xmlns:a16="http://schemas.microsoft.com/office/drawing/2014/main" id="{652D9709-F54C-489A-AA7B-2F1A421EE0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24703" name="WordArt 127">
              <a:extLst>
                <a:ext uri="{FF2B5EF4-FFF2-40B4-BE49-F238E27FC236}">
                  <a16:creationId xmlns:a16="http://schemas.microsoft.com/office/drawing/2014/main" id="{309FAD42-BB48-4E9D-808A-E72D63B453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24704" name="Group 128">
            <a:extLst>
              <a:ext uri="{FF2B5EF4-FFF2-40B4-BE49-F238E27FC236}">
                <a16:creationId xmlns:a16="http://schemas.microsoft.com/office/drawing/2014/main" id="{1EB44BFC-2FE3-4E04-8BB7-13C10B431108}"/>
              </a:ext>
            </a:extLst>
          </p:cNvPr>
          <p:cNvGrpSpPr>
            <a:grpSpLocks/>
          </p:cNvGrpSpPr>
          <p:nvPr/>
        </p:nvGrpSpPr>
        <p:grpSpPr bwMode="auto">
          <a:xfrm>
            <a:off x="5845175" y="6356350"/>
            <a:ext cx="530225" cy="133350"/>
            <a:chOff x="1096" y="2388"/>
            <a:chExt cx="334" cy="84"/>
          </a:xfrm>
        </p:grpSpPr>
        <p:sp>
          <p:nvSpPr>
            <p:cNvPr id="24705" name="WordArt 129">
              <a:extLst>
                <a:ext uri="{FF2B5EF4-FFF2-40B4-BE49-F238E27FC236}">
                  <a16:creationId xmlns:a16="http://schemas.microsoft.com/office/drawing/2014/main" id="{D1F1C7D1-FEBF-4061-B536-D511A4F74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24706" name="WordArt 130">
              <a:extLst>
                <a:ext uri="{FF2B5EF4-FFF2-40B4-BE49-F238E27FC236}">
                  <a16:creationId xmlns:a16="http://schemas.microsoft.com/office/drawing/2014/main" id="{CA0B2B36-0982-4766-B7C7-BAF3D4CF09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24707" name="Group 131">
            <a:extLst>
              <a:ext uri="{FF2B5EF4-FFF2-40B4-BE49-F238E27FC236}">
                <a16:creationId xmlns:a16="http://schemas.microsoft.com/office/drawing/2014/main" id="{2FA001F2-5F8F-4DF7-8AFA-CEB447D71751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24708" name="WordArt 132">
              <a:extLst>
                <a:ext uri="{FF2B5EF4-FFF2-40B4-BE49-F238E27FC236}">
                  <a16:creationId xmlns:a16="http://schemas.microsoft.com/office/drawing/2014/main" id="{3B5CB9D5-44B4-4B90-8BF5-BB92126C30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24709" name="WordArt 133">
              <a:extLst>
                <a:ext uri="{FF2B5EF4-FFF2-40B4-BE49-F238E27FC236}">
                  <a16:creationId xmlns:a16="http://schemas.microsoft.com/office/drawing/2014/main" id="{39B1FF13-EBED-4A99-AD6B-E8D4A22664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24710" name="Group 134">
            <a:extLst>
              <a:ext uri="{FF2B5EF4-FFF2-40B4-BE49-F238E27FC236}">
                <a16:creationId xmlns:a16="http://schemas.microsoft.com/office/drawing/2014/main" id="{22022645-F666-4729-914B-C09F615E2AA2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9821863"/>
            <a:ext cx="396875" cy="133350"/>
            <a:chOff x="300" y="2531"/>
            <a:chExt cx="250" cy="84"/>
          </a:xfrm>
        </p:grpSpPr>
        <p:sp>
          <p:nvSpPr>
            <p:cNvPr id="24711" name="WordArt 135">
              <a:extLst>
                <a:ext uri="{FF2B5EF4-FFF2-40B4-BE49-F238E27FC236}">
                  <a16:creationId xmlns:a16="http://schemas.microsoft.com/office/drawing/2014/main" id="{F9C1A199-4FD6-421E-A0B2-11917CE1D9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24712" name="WordArt 136">
              <a:extLst>
                <a:ext uri="{FF2B5EF4-FFF2-40B4-BE49-F238E27FC236}">
                  <a16:creationId xmlns:a16="http://schemas.microsoft.com/office/drawing/2014/main" id="{245BDF41-0E2F-49C2-B545-6F491653E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24713" name="Group 137">
            <a:extLst>
              <a:ext uri="{FF2B5EF4-FFF2-40B4-BE49-F238E27FC236}">
                <a16:creationId xmlns:a16="http://schemas.microsoft.com/office/drawing/2014/main" id="{BF5687D8-A963-4B9D-96A1-175FF799DD11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070225"/>
            <a:ext cx="396875" cy="133350"/>
            <a:chOff x="640" y="2531"/>
            <a:chExt cx="250" cy="84"/>
          </a:xfrm>
        </p:grpSpPr>
        <p:sp>
          <p:nvSpPr>
            <p:cNvPr id="24714" name="WordArt 138">
              <a:extLst>
                <a:ext uri="{FF2B5EF4-FFF2-40B4-BE49-F238E27FC236}">
                  <a16:creationId xmlns:a16="http://schemas.microsoft.com/office/drawing/2014/main" id="{5C36EA23-1531-4696-9662-8D4B3121E6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24715" name="WordArt 139">
              <a:extLst>
                <a:ext uri="{FF2B5EF4-FFF2-40B4-BE49-F238E27FC236}">
                  <a16:creationId xmlns:a16="http://schemas.microsoft.com/office/drawing/2014/main" id="{AA5D010A-C3A5-4EA7-8188-703541F7CF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24716" name="Group 140">
            <a:extLst>
              <a:ext uri="{FF2B5EF4-FFF2-40B4-BE49-F238E27FC236}">
                <a16:creationId xmlns:a16="http://schemas.microsoft.com/office/drawing/2014/main" id="{FA370068-3516-463D-A789-7F4329A3B058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901363"/>
            <a:ext cx="396875" cy="133350"/>
            <a:chOff x="245" y="4541"/>
            <a:chExt cx="250" cy="84"/>
          </a:xfrm>
        </p:grpSpPr>
        <p:sp>
          <p:nvSpPr>
            <p:cNvPr id="24717" name="WordArt 141">
              <a:extLst>
                <a:ext uri="{FF2B5EF4-FFF2-40B4-BE49-F238E27FC236}">
                  <a16:creationId xmlns:a16="http://schemas.microsoft.com/office/drawing/2014/main" id="{4AFD76AD-815C-4100-9C78-2D2355F9C1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24718" name="WordArt 142">
              <a:extLst>
                <a:ext uri="{FF2B5EF4-FFF2-40B4-BE49-F238E27FC236}">
                  <a16:creationId xmlns:a16="http://schemas.microsoft.com/office/drawing/2014/main" id="{E3D038C1-E283-4CF6-922A-72198CF3D5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24719" name="Group 143">
            <a:extLst>
              <a:ext uri="{FF2B5EF4-FFF2-40B4-BE49-F238E27FC236}">
                <a16:creationId xmlns:a16="http://schemas.microsoft.com/office/drawing/2014/main" id="{E03EE8BA-25DF-43E1-9444-E9E11060CCD0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5815013"/>
            <a:ext cx="396875" cy="133350"/>
            <a:chOff x="245" y="3634"/>
            <a:chExt cx="250" cy="84"/>
          </a:xfrm>
        </p:grpSpPr>
        <p:sp>
          <p:nvSpPr>
            <p:cNvPr id="24720" name="WordArt 144">
              <a:extLst>
                <a:ext uri="{FF2B5EF4-FFF2-40B4-BE49-F238E27FC236}">
                  <a16:creationId xmlns:a16="http://schemas.microsoft.com/office/drawing/2014/main" id="{D6942579-B00A-47A2-98E4-89B85E349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24721" name="WordArt 145">
              <a:extLst>
                <a:ext uri="{FF2B5EF4-FFF2-40B4-BE49-F238E27FC236}">
                  <a16:creationId xmlns:a16="http://schemas.microsoft.com/office/drawing/2014/main" id="{3708204E-874C-46D5-B416-08C46CB2D3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24722" name="Group 146">
            <a:extLst>
              <a:ext uri="{FF2B5EF4-FFF2-40B4-BE49-F238E27FC236}">
                <a16:creationId xmlns:a16="http://schemas.microsoft.com/office/drawing/2014/main" id="{E92359EE-FE34-4762-9736-BC9F50677C78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772150"/>
            <a:ext cx="396875" cy="133350"/>
            <a:chOff x="585" y="3634"/>
            <a:chExt cx="250" cy="84"/>
          </a:xfrm>
        </p:grpSpPr>
        <p:sp>
          <p:nvSpPr>
            <p:cNvPr id="24723" name="WordArt 147">
              <a:extLst>
                <a:ext uri="{FF2B5EF4-FFF2-40B4-BE49-F238E27FC236}">
                  <a16:creationId xmlns:a16="http://schemas.microsoft.com/office/drawing/2014/main" id="{66AC04B3-A171-4F52-9A26-0AE1057FE4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4724" name="WordArt 148">
              <a:extLst>
                <a:ext uri="{FF2B5EF4-FFF2-40B4-BE49-F238E27FC236}">
                  <a16:creationId xmlns:a16="http://schemas.microsoft.com/office/drawing/2014/main" id="{5341BC7F-210A-498D-AF98-D28DE730C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4725" name="Group 149">
            <a:extLst>
              <a:ext uri="{FF2B5EF4-FFF2-40B4-BE49-F238E27FC236}">
                <a16:creationId xmlns:a16="http://schemas.microsoft.com/office/drawing/2014/main" id="{646D5C21-CCCC-43F2-8850-5757C3582AD0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86363"/>
            <a:ext cx="396875" cy="133350"/>
            <a:chOff x="245" y="3778"/>
            <a:chExt cx="250" cy="84"/>
          </a:xfrm>
        </p:grpSpPr>
        <p:sp>
          <p:nvSpPr>
            <p:cNvPr id="24726" name="WordArt 150">
              <a:extLst>
                <a:ext uri="{FF2B5EF4-FFF2-40B4-BE49-F238E27FC236}">
                  <a16:creationId xmlns:a16="http://schemas.microsoft.com/office/drawing/2014/main" id="{1F1B5EB2-E05D-4ADA-A923-6C46A6762B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24727" name="WordArt 151">
              <a:extLst>
                <a:ext uri="{FF2B5EF4-FFF2-40B4-BE49-F238E27FC236}">
                  <a16:creationId xmlns:a16="http://schemas.microsoft.com/office/drawing/2014/main" id="{50E1CEBA-8423-412F-82A2-8072F5D75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24728" name="Group 152">
            <a:extLst>
              <a:ext uri="{FF2B5EF4-FFF2-40B4-BE49-F238E27FC236}">
                <a16:creationId xmlns:a16="http://schemas.microsoft.com/office/drawing/2014/main" id="{5E6A6CE7-3562-4BA9-8400-9AC0CD3F3D14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175375"/>
            <a:ext cx="396875" cy="133350"/>
            <a:chOff x="585" y="3778"/>
            <a:chExt cx="250" cy="84"/>
          </a:xfrm>
        </p:grpSpPr>
        <p:sp>
          <p:nvSpPr>
            <p:cNvPr id="24729" name="WordArt 153">
              <a:extLst>
                <a:ext uri="{FF2B5EF4-FFF2-40B4-BE49-F238E27FC236}">
                  <a16:creationId xmlns:a16="http://schemas.microsoft.com/office/drawing/2014/main" id="{74F9CCCF-921D-4BCE-9334-3AA57A1DC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24730" name="WordArt 154">
              <a:extLst>
                <a:ext uri="{FF2B5EF4-FFF2-40B4-BE49-F238E27FC236}">
                  <a16:creationId xmlns:a16="http://schemas.microsoft.com/office/drawing/2014/main" id="{687F231A-9B01-4F2F-A8A3-C9088725C3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24731" name="Group 155">
            <a:extLst>
              <a:ext uri="{FF2B5EF4-FFF2-40B4-BE49-F238E27FC236}">
                <a16:creationId xmlns:a16="http://schemas.microsoft.com/office/drawing/2014/main" id="{B341C569-DD6E-4053-8B8B-EE3EE224AB50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914900"/>
            <a:ext cx="396875" cy="133350"/>
            <a:chOff x="245" y="3974"/>
            <a:chExt cx="250" cy="84"/>
          </a:xfrm>
        </p:grpSpPr>
        <p:sp>
          <p:nvSpPr>
            <p:cNvPr id="24732" name="WordArt 156">
              <a:extLst>
                <a:ext uri="{FF2B5EF4-FFF2-40B4-BE49-F238E27FC236}">
                  <a16:creationId xmlns:a16="http://schemas.microsoft.com/office/drawing/2014/main" id="{8CBA9E7C-D3EC-4834-A4C3-4555979766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24733" name="WordArt 157">
              <a:extLst>
                <a:ext uri="{FF2B5EF4-FFF2-40B4-BE49-F238E27FC236}">
                  <a16:creationId xmlns:a16="http://schemas.microsoft.com/office/drawing/2014/main" id="{7F0123D9-16AA-4F66-8086-21CE487990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24734" name="Group 158">
            <a:extLst>
              <a:ext uri="{FF2B5EF4-FFF2-40B4-BE49-F238E27FC236}">
                <a16:creationId xmlns:a16="http://schemas.microsoft.com/office/drawing/2014/main" id="{19E99E2F-4730-4839-874A-FF19B5CF00FE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626225"/>
            <a:ext cx="396875" cy="133350"/>
            <a:chOff x="585" y="3974"/>
            <a:chExt cx="250" cy="84"/>
          </a:xfrm>
        </p:grpSpPr>
        <p:sp>
          <p:nvSpPr>
            <p:cNvPr id="24735" name="WordArt 159">
              <a:extLst>
                <a:ext uri="{FF2B5EF4-FFF2-40B4-BE49-F238E27FC236}">
                  <a16:creationId xmlns:a16="http://schemas.microsoft.com/office/drawing/2014/main" id="{2358CF0F-251E-4B2E-80CA-2D47C8707A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24736" name="WordArt 160">
              <a:extLst>
                <a:ext uri="{FF2B5EF4-FFF2-40B4-BE49-F238E27FC236}">
                  <a16:creationId xmlns:a16="http://schemas.microsoft.com/office/drawing/2014/main" id="{DE9D79BD-310A-4390-8B57-3CEF18B4B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24737" name="Group 161">
            <a:extLst>
              <a:ext uri="{FF2B5EF4-FFF2-40B4-BE49-F238E27FC236}">
                <a16:creationId xmlns:a16="http://schemas.microsoft.com/office/drawing/2014/main" id="{C119000D-2CCD-44C4-8FA7-C8B217154405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10406063"/>
            <a:ext cx="396875" cy="133350"/>
            <a:chOff x="300" y="4201"/>
            <a:chExt cx="250" cy="84"/>
          </a:xfrm>
        </p:grpSpPr>
        <p:sp>
          <p:nvSpPr>
            <p:cNvPr id="24738" name="WordArt 162">
              <a:extLst>
                <a:ext uri="{FF2B5EF4-FFF2-40B4-BE49-F238E27FC236}">
                  <a16:creationId xmlns:a16="http://schemas.microsoft.com/office/drawing/2014/main" id="{6F2238B8-3889-4277-AA67-94C599DEF3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24739" name="WordArt 163">
              <a:extLst>
                <a:ext uri="{FF2B5EF4-FFF2-40B4-BE49-F238E27FC236}">
                  <a16:creationId xmlns:a16="http://schemas.microsoft.com/office/drawing/2014/main" id="{A2C9B18C-484F-4705-AA6D-7FF895DBF4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24740" name="Group 164">
            <a:extLst>
              <a:ext uri="{FF2B5EF4-FFF2-40B4-BE49-F238E27FC236}">
                <a16:creationId xmlns:a16="http://schemas.microsoft.com/office/drawing/2014/main" id="{FA012E72-B1FC-4E72-9493-D51873ED0E0E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596438"/>
            <a:ext cx="396875" cy="133350"/>
            <a:chOff x="640" y="4201"/>
            <a:chExt cx="250" cy="84"/>
          </a:xfrm>
        </p:grpSpPr>
        <p:sp>
          <p:nvSpPr>
            <p:cNvPr id="24741" name="WordArt 165">
              <a:extLst>
                <a:ext uri="{FF2B5EF4-FFF2-40B4-BE49-F238E27FC236}">
                  <a16:creationId xmlns:a16="http://schemas.microsoft.com/office/drawing/2014/main" id="{947B6B99-D368-42EA-8718-32F03C6185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24742" name="WordArt 166">
              <a:extLst>
                <a:ext uri="{FF2B5EF4-FFF2-40B4-BE49-F238E27FC236}">
                  <a16:creationId xmlns:a16="http://schemas.microsoft.com/office/drawing/2014/main" id="{41908D3C-634E-4A65-AFF9-6BBE147EE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24743" name="Group 167">
            <a:extLst>
              <a:ext uri="{FF2B5EF4-FFF2-40B4-BE49-F238E27FC236}">
                <a16:creationId xmlns:a16="http://schemas.microsoft.com/office/drawing/2014/main" id="{6EF56520-746D-41B7-9688-EFBA647B79FD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47175"/>
            <a:ext cx="396875" cy="133350"/>
            <a:chOff x="300" y="4345"/>
            <a:chExt cx="250" cy="84"/>
          </a:xfrm>
        </p:grpSpPr>
        <p:sp>
          <p:nvSpPr>
            <p:cNvPr id="24744" name="WordArt 168">
              <a:extLst>
                <a:ext uri="{FF2B5EF4-FFF2-40B4-BE49-F238E27FC236}">
                  <a16:creationId xmlns:a16="http://schemas.microsoft.com/office/drawing/2014/main" id="{0FD868C7-AE7E-4EF6-A3E3-AD61C2A4B7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24745" name="WordArt 169">
              <a:extLst>
                <a:ext uri="{FF2B5EF4-FFF2-40B4-BE49-F238E27FC236}">
                  <a16:creationId xmlns:a16="http://schemas.microsoft.com/office/drawing/2014/main" id="{6423ECB5-DFD5-42CE-9CB4-A3394C168E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24746" name="Group 170">
            <a:extLst>
              <a:ext uri="{FF2B5EF4-FFF2-40B4-BE49-F238E27FC236}">
                <a16:creationId xmlns:a16="http://schemas.microsoft.com/office/drawing/2014/main" id="{DCCFDEB1-9F7B-41A0-9E99-2B89185B3F4F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8247063"/>
            <a:ext cx="396875" cy="133350"/>
            <a:chOff x="640" y="4345"/>
            <a:chExt cx="250" cy="84"/>
          </a:xfrm>
        </p:grpSpPr>
        <p:sp>
          <p:nvSpPr>
            <p:cNvPr id="24747" name="WordArt 171">
              <a:extLst>
                <a:ext uri="{FF2B5EF4-FFF2-40B4-BE49-F238E27FC236}">
                  <a16:creationId xmlns:a16="http://schemas.microsoft.com/office/drawing/2014/main" id="{207DB030-B970-42EF-A738-91EAE53BB2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24748" name="WordArt 172">
              <a:extLst>
                <a:ext uri="{FF2B5EF4-FFF2-40B4-BE49-F238E27FC236}">
                  <a16:creationId xmlns:a16="http://schemas.microsoft.com/office/drawing/2014/main" id="{0E7C25DB-6ECE-4EA9-8D33-9322EE54D3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72" name="Group 172">
            <a:extLst>
              <a:ext uri="{FF2B5EF4-FFF2-40B4-BE49-F238E27FC236}">
                <a16:creationId xmlns:a16="http://schemas.microsoft.com/office/drawing/2014/main" id="{9C40AEDC-B406-425E-B343-91B6C21E1D4D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539875"/>
            <a:ext cx="9359900" cy="10261600"/>
            <a:chOff x="76" y="970"/>
            <a:chExt cx="5896" cy="6464"/>
          </a:xfrm>
        </p:grpSpPr>
        <p:sp>
          <p:nvSpPr>
            <p:cNvPr id="25773" name="Freeform 173">
              <a:extLst>
                <a:ext uri="{FF2B5EF4-FFF2-40B4-BE49-F238E27FC236}">
                  <a16:creationId xmlns:a16="http://schemas.microsoft.com/office/drawing/2014/main" id="{433CA30F-DA90-4856-B707-E7592C57B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166"/>
              <a:ext cx="681" cy="454"/>
            </a:xfrm>
            <a:custGeom>
              <a:avLst/>
              <a:gdLst>
                <a:gd name="T0" fmla="*/ 0 w 681"/>
                <a:gd name="T1" fmla="*/ 0 h 454"/>
                <a:gd name="T2" fmla="*/ 0 w 681"/>
                <a:gd name="T3" fmla="*/ 340 h 454"/>
                <a:gd name="T4" fmla="*/ 340 w 681"/>
                <a:gd name="T5" fmla="*/ 340 h 454"/>
                <a:gd name="T6" fmla="*/ 340 w 681"/>
                <a:gd name="T7" fmla="*/ 454 h 454"/>
                <a:gd name="T8" fmla="*/ 454 w 681"/>
                <a:gd name="T9" fmla="*/ 454 h 454"/>
                <a:gd name="T10" fmla="*/ 454 w 681"/>
                <a:gd name="T11" fmla="*/ 340 h 454"/>
                <a:gd name="T12" fmla="*/ 681 w 681"/>
                <a:gd name="T13" fmla="*/ 340 h 454"/>
                <a:gd name="T14" fmla="*/ 681 w 681"/>
                <a:gd name="T15" fmla="*/ 113 h 454"/>
                <a:gd name="T16" fmla="*/ 340 w 681"/>
                <a:gd name="T17" fmla="*/ 113 h 454"/>
                <a:gd name="T18" fmla="*/ 340 w 681"/>
                <a:gd name="T19" fmla="*/ 0 h 454"/>
                <a:gd name="T20" fmla="*/ 0 w 681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454">
                  <a:moveTo>
                    <a:pt x="0" y="0"/>
                  </a:moveTo>
                  <a:lnTo>
                    <a:pt x="0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74" name="Freeform 174">
              <a:extLst>
                <a:ext uri="{FF2B5EF4-FFF2-40B4-BE49-F238E27FC236}">
                  <a16:creationId xmlns:a16="http://schemas.microsoft.com/office/drawing/2014/main" id="{90160E45-77B6-4AC3-AFAB-C669FBBC8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826"/>
              <a:ext cx="1248" cy="680"/>
            </a:xfrm>
            <a:custGeom>
              <a:avLst/>
              <a:gdLst>
                <a:gd name="T0" fmla="*/ 1248 w 1248"/>
                <a:gd name="T1" fmla="*/ 567 h 680"/>
                <a:gd name="T2" fmla="*/ 1134 w 1248"/>
                <a:gd name="T3" fmla="*/ 567 h 680"/>
                <a:gd name="T4" fmla="*/ 1134 w 1248"/>
                <a:gd name="T5" fmla="*/ 680 h 680"/>
                <a:gd name="T6" fmla="*/ 1021 w 1248"/>
                <a:gd name="T7" fmla="*/ 680 h 680"/>
                <a:gd name="T8" fmla="*/ 1021 w 1248"/>
                <a:gd name="T9" fmla="*/ 567 h 680"/>
                <a:gd name="T10" fmla="*/ 794 w 1248"/>
                <a:gd name="T11" fmla="*/ 567 h 680"/>
                <a:gd name="T12" fmla="*/ 794 w 1248"/>
                <a:gd name="T13" fmla="*/ 680 h 680"/>
                <a:gd name="T14" fmla="*/ 0 w 1248"/>
                <a:gd name="T15" fmla="*/ 680 h 680"/>
                <a:gd name="T16" fmla="*/ 0 w 1248"/>
                <a:gd name="T17" fmla="*/ 453 h 680"/>
                <a:gd name="T18" fmla="*/ 114 w 1248"/>
                <a:gd name="T19" fmla="*/ 453 h 680"/>
                <a:gd name="T20" fmla="*/ 114 w 1248"/>
                <a:gd name="T21" fmla="*/ 340 h 680"/>
                <a:gd name="T22" fmla="*/ 0 w 1248"/>
                <a:gd name="T23" fmla="*/ 340 h 680"/>
                <a:gd name="T24" fmla="*/ 0 w 1248"/>
                <a:gd name="T25" fmla="*/ 113 h 680"/>
                <a:gd name="T26" fmla="*/ 341 w 1248"/>
                <a:gd name="T27" fmla="*/ 113 h 680"/>
                <a:gd name="T28" fmla="*/ 341 w 1248"/>
                <a:gd name="T29" fmla="*/ 0 h 680"/>
                <a:gd name="T30" fmla="*/ 567 w 1248"/>
                <a:gd name="T31" fmla="*/ 0 h 680"/>
                <a:gd name="T32" fmla="*/ 567 w 1248"/>
                <a:gd name="T33" fmla="*/ 113 h 680"/>
                <a:gd name="T34" fmla="*/ 794 w 1248"/>
                <a:gd name="T35" fmla="*/ 113 h 680"/>
                <a:gd name="T36" fmla="*/ 794 w 1248"/>
                <a:gd name="T37" fmla="*/ 227 h 680"/>
                <a:gd name="T38" fmla="*/ 1021 w 1248"/>
                <a:gd name="T39" fmla="*/ 227 h 680"/>
                <a:gd name="T40" fmla="*/ 1021 w 1248"/>
                <a:gd name="T41" fmla="*/ 340 h 680"/>
                <a:gd name="T42" fmla="*/ 1134 w 1248"/>
                <a:gd name="T43" fmla="*/ 340 h 680"/>
                <a:gd name="T44" fmla="*/ 1134 w 1248"/>
                <a:gd name="T45" fmla="*/ 453 h 680"/>
                <a:gd name="T46" fmla="*/ 1248 w 1248"/>
                <a:gd name="T47" fmla="*/ 453 h 680"/>
                <a:gd name="T48" fmla="*/ 1248 w 1248"/>
                <a:gd name="T4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8" h="680">
                  <a:moveTo>
                    <a:pt x="1248" y="567"/>
                  </a:moveTo>
                  <a:lnTo>
                    <a:pt x="1134" y="56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248" y="453"/>
                  </a:lnTo>
                  <a:lnTo>
                    <a:pt x="1248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75" name="Freeform 175">
              <a:extLst>
                <a:ext uri="{FF2B5EF4-FFF2-40B4-BE49-F238E27FC236}">
                  <a16:creationId xmlns:a16="http://schemas.microsoft.com/office/drawing/2014/main" id="{FBF6485F-C35E-4205-BCCA-AF925806D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5393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113 h 453"/>
                <a:gd name="T4" fmla="*/ 114 w 567"/>
                <a:gd name="T5" fmla="*/ 113 h 453"/>
                <a:gd name="T6" fmla="*/ 114 w 567"/>
                <a:gd name="T7" fmla="*/ 227 h 453"/>
                <a:gd name="T8" fmla="*/ 227 w 567"/>
                <a:gd name="T9" fmla="*/ 227 h 453"/>
                <a:gd name="T10" fmla="*/ 227 w 567"/>
                <a:gd name="T11" fmla="*/ 340 h 453"/>
                <a:gd name="T12" fmla="*/ 114 w 567"/>
                <a:gd name="T13" fmla="*/ 340 h 453"/>
                <a:gd name="T14" fmla="*/ 114 w 567"/>
                <a:gd name="T15" fmla="*/ 453 h 453"/>
                <a:gd name="T16" fmla="*/ 454 w 567"/>
                <a:gd name="T17" fmla="*/ 453 h 453"/>
                <a:gd name="T18" fmla="*/ 454 w 567"/>
                <a:gd name="T19" fmla="*/ 227 h 453"/>
                <a:gd name="T20" fmla="*/ 567 w 567"/>
                <a:gd name="T21" fmla="*/ 227 h 453"/>
                <a:gd name="T22" fmla="*/ 567 w 567"/>
                <a:gd name="T23" fmla="*/ 0 h 453"/>
                <a:gd name="T24" fmla="*/ 340 w 567"/>
                <a:gd name="T25" fmla="*/ 0 h 453"/>
                <a:gd name="T26" fmla="*/ 340 w 567"/>
                <a:gd name="T27" fmla="*/ 113 h 453"/>
                <a:gd name="T28" fmla="*/ 227 w 567"/>
                <a:gd name="T29" fmla="*/ 113 h 453"/>
                <a:gd name="T30" fmla="*/ 227 w 567"/>
                <a:gd name="T31" fmla="*/ 0 h 453"/>
                <a:gd name="T32" fmla="*/ 0 w 567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454" y="45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76" name="Freeform 176">
              <a:extLst>
                <a:ext uri="{FF2B5EF4-FFF2-40B4-BE49-F238E27FC236}">
                  <a16:creationId xmlns:a16="http://schemas.microsoft.com/office/drawing/2014/main" id="{348F01E9-28AA-4A21-9B14-564F6390D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506"/>
              <a:ext cx="681" cy="454"/>
            </a:xfrm>
            <a:custGeom>
              <a:avLst/>
              <a:gdLst>
                <a:gd name="T0" fmla="*/ 681 w 681"/>
                <a:gd name="T1" fmla="*/ 0 h 454"/>
                <a:gd name="T2" fmla="*/ 454 w 681"/>
                <a:gd name="T3" fmla="*/ 0 h 454"/>
                <a:gd name="T4" fmla="*/ 454 w 681"/>
                <a:gd name="T5" fmla="*/ 114 h 454"/>
                <a:gd name="T6" fmla="*/ 340 w 681"/>
                <a:gd name="T7" fmla="*/ 114 h 454"/>
                <a:gd name="T8" fmla="*/ 340 w 681"/>
                <a:gd name="T9" fmla="*/ 0 h 454"/>
                <a:gd name="T10" fmla="*/ 0 w 681"/>
                <a:gd name="T11" fmla="*/ 0 h 454"/>
                <a:gd name="T12" fmla="*/ 0 w 681"/>
                <a:gd name="T13" fmla="*/ 114 h 454"/>
                <a:gd name="T14" fmla="*/ 114 w 681"/>
                <a:gd name="T15" fmla="*/ 114 h 454"/>
                <a:gd name="T16" fmla="*/ 114 w 681"/>
                <a:gd name="T17" fmla="*/ 227 h 454"/>
                <a:gd name="T18" fmla="*/ 227 w 681"/>
                <a:gd name="T19" fmla="*/ 227 h 454"/>
                <a:gd name="T20" fmla="*/ 227 w 681"/>
                <a:gd name="T21" fmla="*/ 340 h 454"/>
                <a:gd name="T22" fmla="*/ 340 w 681"/>
                <a:gd name="T23" fmla="*/ 340 h 454"/>
                <a:gd name="T24" fmla="*/ 340 w 681"/>
                <a:gd name="T25" fmla="*/ 227 h 454"/>
                <a:gd name="T26" fmla="*/ 454 w 681"/>
                <a:gd name="T27" fmla="*/ 227 h 454"/>
                <a:gd name="T28" fmla="*/ 454 w 681"/>
                <a:gd name="T29" fmla="*/ 454 h 454"/>
                <a:gd name="T30" fmla="*/ 567 w 681"/>
                <a:gd name="T31" fmla="*/ 454 h 454"/>
                <a:gd name="T32" fmla="*/ 567 w 681"/>
                <a:gd name="T33" fmla="*/ 227 h 454"/>
                <a:gd name="T34" fmla="*/ 681 w 681"/>
                <a:gd name="T35" fmla="*/ 227 h 454"/>
                <a:gd name="T36" fmla="*/ 681 w 681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454">
                  <a:moveTo>
                    <a:pt x="681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77" name="Freeform 177">
              <a:extLst>
                <a:ext uri="{FF2B5EF4-FFF2-40B4-BE49-F238E27FC236}">
                  <a16:creationId xmlns:a16="http://schemas.microsoft.com/office/drawing/2014/main" id="{F5A212EE-F03F-41CD-91A2-876E88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733"/>
              <a:ext cx="453" cy="567"/>
            </a:xfrm>
            <a:custGeom>
              <a:avLst/>
              <a:gdLst>
                <a:gd name="T0" fmla="*/ 453 w 453"/>
                <a:gd name="T1" fmla="*/ 227 h 567"/>
                <a:gd name="T2" fmla="*/ 453 w 453"/>
                <a:gd name="T3" fmla="*/ 567 h 567"/>
                <a:gd name="T4" fmla="*/ 113 w 453"/>
                <a:gd name="T5" fmla="*/ 567 h 567"/>
                <a:gd name="T6" fmla="*/ 113 w 453"/>
                <a:gd name="T7" fmla="*/ 227 h 567"/>
                <a:gd name="T8" fmla="*/ 0 w 453"/>
                <a:gd name="T9" fmla="*/ 227 h 567"/>
                <a:gd name="T10" fmla="*/ 0 w 453"/>
                <a:gd name="T11" fmla="*/ 113 h 567"/>
                <a:gd name="T12" fmla="*/ 226 w 453"/>
                <a:gd name="T13" fmla="*/ 113 h 567"/>
                <a:gd name="T14" fmla="*/ 226 w 453"/>
                <a:gd name="T15" fmla="*/ 0 h 567"/>
                <a:gd name="T16" fmla="*/ 340 w 453"/>
                <a:gd name="T17" fmla="*/ 0 h 567"/>
                <a:gd name="T18" fmla="*/ 340 w 453"/>
                <a:gd name="T19" fmla="*/ 227 h 567"/>
                <a:gd name="T20" fmla="*/ 453 w 453"/>
                <a:gd name="T21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567">
                  <a:moveTo>
                    <a:pt x="453" y="227"/>
                  </a:moveTo>
                  <a:lnTo>
                    <a:pt x="453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78" name="Freeform 178">
              <a:extLst>
                <a:ext uri="{FF2B5EF4-FFF2-40B4-BE49-F238E27FC236}">
                  <a16:creationId xmlns:a16="http://schemas.microsoft.com/office/drawing/2014/main" id="{D03D156C-BB60-4D8E-AA79-EA5198184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620"/>
              <a:ext cx="340" cy="453"/>
            </a:xfrm>
            <a:custGeom>
              <a:avLst/>
              <a:gdLst>
                <a:gd name="T0" fmla="*/ 227 w 340"/>
                <a:gd name="T1" fmla="*/ 453 h 453"/>
                <a:gd name="T2" fmla="*/ 0 w 340"/>
                <a:gd name="T3" fmla="*/ 453 h 453"/>
                <a:gd name="T4" fmla="*/ 0 w 340"/>
                <a:gd name="T5" fmla="*/ 0 h 453"/>
                <a:gd name="T6" fmla="*/ 227 w 340"/>
                <a:gd name="T7" fmla="*/ 0 h 453"/>
                <a:gd name="T8" fmla="*/ 227 w 340"/>
                <a:gd name="T9" fmla="*/ 113 h 453"/>
                <a:gd name="T10" fmla="*/ 340 w 340"/>
                <a:gd name="T11" fmla="*/ 113 h 453"/>
                <a:gd name="T12" fmla="*/ 340 w 340"/>
                <a:gd name="T13" fmla="*/ 226 h 453"/>
                <a:gd name="T14" fmla="*/ 227 w 340"/>
                <a:gd name="T15" fmla="*/ 226 h 453"/>
                <a:gd name="T16" fmla="*/ 227 w 340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227" y="453"/>
                  </a:moveTo>
                  <a:lnTo>
                    <a:pt x="0" y="45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79" name="Freeform 179">
              <a:extLst>
                <a:ext uri="{FF2B5EF4-FFF2-40B4-BE49-F238E27FC236}">
                  <a16:creationId xmlns:a16="http://schemas.microsoft.com/office/drawing/2014/main" id="{45FC22D2-A99A-4297-A22D-4BD566BDE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300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340 w 340"/>
                <a:gd name="T3" fmla="*/ 567 h 567"/>
                <a:gd name="T4" fmla="*/ 113 w 340"/>
                <a:gd name="T5" fmla="*/ 567 h 567"/>
                <a:gd name="T6" fmla="*/ 113 w 340"/>
                <a:gd name="T7" fmla="*/ 340 h 567"/>
                <a:gd name="T8" fmla="*/ 0 w 340"/>
                <a:gd name="T9" fmla="*/ 340 h 567"/>
                <a:gd name="T10" fmla="*/ 0 w 340"/>
                <a:gd name="T11" fmla="*/ 0 h 567"/>
                <a:gd name="T12" fmla="*/ 340 w 340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0" name="Freeform 180">
              <a:extLst>
                <a:ext uri="{FF2B5EF4-FFF2-40B4-BE49-F238E27FC236}">
                  <a16:creationId xmlns:a16="http://schemas.microsoft.com/office/drawing/2014/main" id="{28951E05-E245-4997-99AB-18DF7D760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5960"/>
              <a:ext cx="567" cy="680"/>
            </a:xfrm>
            <a:custGeom>
              <a:avLst/>
              <a:gdLst>
                <a:gd name="T0" fmla="*/ 567 w 567"/>
                <a:gd name="T1" fmla="*/ 680 h 680"/>
                <a:gd name="T2" fmla="*/ 340 w 567"/>
                <a:gd name="T3" fmla="*/ 680 h 680"/>
                <a:gd name="T4" fmla="*/ 340 w 567"/>
                <a:gd name="T5" fmla="*/ 567 h 680"/>
                <a:gd name="T6" fmla="*/ 0 w 567"/>
                <a:gd name="T7" fmla="*/ 567 h 680"/>
                <a:gd name="T8" fmla="*/ 0 w 567"/>
                <a:gd name="T9" fmla="*/ 227 h 680"/>
                <a:gd name="T10" fmla="*/ 113 w 567"/>
                <a:gd name="T11" fmla="*/ 227 h 680"/>
                <a:gd name="T12" fmla="*/ 113 w 567"/>
                <a:gd name="T13" fmla="*/ 113 h 680"/>
                <a:gd name="T14" fmla="*/ 454 w 567"/>
                <a:gd name="T15" fmla="*/ 113 h 680"/>
                <a:gd name="T16" fmla="*/ 454 w 567"/>
                <a:gd name="T17" fmla="*/ 0 h 680"/>
                <a:gd name="T18" fmla="*/ 567 w 567"/>
                <a:gd name="T19" fmla="*/ 0 h 680"/>
                <a:gd name="T20" fmla="*/ 567 w 567"/>
                <a:gd name="T2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0">
                  <a:moveTo>
                    <a:pt x="567" y="680"/>
                  </a:moveTo>
                  <a:lnTo>
                    <a:pt x="340" y="680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1" name="Freeform 181">
              <a:extLst>
                <a:ext uri="{FF2B5EF4-FFF2-40B4-BE49-F238E27FC236}">
                  <a16:creationId xmlns:a16="http://schemas.microsoft.com/office/drawing/2014/main" id="{E80E13CB-CC1B-4148-91EC-7BB0794B1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6527"/>
              <a:ext cx="1020" cy="907"/>
            </a:xfrm>
            <a:custGeom>
              <a:avLst/>
              <a:gdLst>
                <a:gd name="T0" fmla="*/ 1020 w 1020"/>
                <a:gd name="T1" fmla="*/ 113 h 907"/>
                <a:gd name="T2" fmla="*/ 680 w 1020"/>
                <a:gd name="T3" fmla="*/ 113 h 907"/>
                <a:gd name="T4" fmla="*/ 680 w 1020"/>
                <a:gd name="T5" fmla="*/ 0 h 907"/>
                <a:gd name="T6" fmla="*/ 113 w 1020"/>
                <a:gd name="T7" fmla="*/ 0 h 907"/>
                <a:gd name="T8" fmla="*/ 113 w 1020"/>
                <a:gd name="T9" fmla="*/ 113 h 907"/>
                <a:gd name="T10" fmla="*/ 0 w 1020"/>
                <a:gd name="T11" fmla="*/ 113 h 907"/>
                <a:gd name="T12" fmla="*/ 0 w 1020"/>
                <a:gd name="T13" fmla="*/ 340 h 907"/>
                <a:gd name="T14" fmla="*/ 227 w 1020"/>
                <a:gd name="T15" fmla="*/ 340 h 907"/>
                <a:gd name="T16" fmla="*/ 227 w 1020"/>
                <a:gd name="T17" fmla="*/ 794 h 907"/>
                <a:gd name="T18" fmla="*/ 340 w 1020"/>
                <a:gd name="T19" fmla="*/ 794 h 907"/>
                <a:gd name="T20" fmla="*/ 340 w 1020"/>
                <a:gd name="T21" fmla="*/ 907 h 907"/>
                <a:gd name="T22" fmla="*/ 680 w 1020"/>
                <a:gd name="T23" fmla="*/ 907 h 907"/>
                <a:gd name="T24" fmla="*/ 680 w 1020"/>
                <a:gd name="T25" fmla="*/ 794 h 907"/>
                <a:gd name="T26" fmla="*/ 1020 w 1020"/>
                <a:gd name="T27" fmla="*/ 794 h 907"/>
                <a:gd name="T28" fmla="*/ 1020 w 1020"/>
                <a:gd name="T29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0" h="907">
                  <a:moveTo>
                    <a:pt x="1020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1020" y="794"/>
                  </a:lnTo>
                  <a:lnTo>
                    <a:pt x="102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2" name="Freeform 182">
              <a:extLst>
                <a:ext uri="{FF2B5EF4-FFF2-40B4-BE49-F238E27FC236}">
                  <a16:creationId xmlns:a16="http://schemas.microsoft.com/office/drawing/2014/main" id="{EB2A407B-DAC6-4B52-897D-DC986CF5A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846"/>
              <a:ext cx="340" cy="341"/>
            </a:xfrm>
            <a:custGeom>
              <a:avLst/>
              <a:gdLst>
                <a:gd name="T0" fmla="*/ 340 w 340"/>
                <a:gd name="T1" fmla="*/ 0 h 341"/>
                <a:gd name="T2" fmla="*/ 0 w 340"/>
                <a:gd name="T3" fmla="*/ 0 h 341"/>
                <a:gd name="T4" fmla="*/ 0 w 340"/>
                <a:gd name="T5" fmla="*/ 227 h 341"/>
                <a:gd name="T6" fmla="*/ 113 w 340"/>
                <a:gd name="T7" fmla="*/ 227 h 341"/>
                <a:gd name="T8" fmla="*/ 113 w 340"/>
                <a:gd name="T9" fmla="*/ 341 h 341"/>
                <a:gd name="T10" fmla="*/ 226 w 340"/>
                <a:gd name="T11" fmla="*/ 341 h 341"/>
                <a:gd name="T12" fmla="*/ 226 w 340"/>
                <a:gd name="T13" fmla="*/ 227 h 341"/>
                <a:gd name="T14" fmla="*/ 340 w 340"/>
                <a:gd name="T15" fmla="*/ 227 h 341"/>
                <a:gd name="T16" fmla="*/ 340 w 34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1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6" y="341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3" name="Freeform 183">
              <a:extLst>
                <a:ext uri="{FF2B5EF4-FFF2-40B4-BE49-F238E27FC236}">
                  <a16:creationId xmlns:a16="http://schemas.microsoft.com/office/drawing/2014/main" id="{FC6E13EE-EF55-40AB-9CC5-72ECF0217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5506"/>
              <a:ext cx="1134" cy="567"/>
            </a:xfrm>
            <a:custGeom>
              <a:avLst/>
              <a:gdLst>
                <a:gd name="T0" fmla="*/ 1021 w 1134"/>
                <a:gd name="T1" fmla="*/ 0 h 567"/>
                <a:gd name="T2" fmla="*/ 0 w 1134"/>
                <a:gd name="T3" fmla="*/ 0 h 567"/>
                <a:gd name="T4" fmla="*/ 0 w 1134"/>
                <a:gd name="T5" fmla="*/ 114 h 567"/>
                <a:gd name="T6" fmla="*/ 113 w 1134"/>
                <a:gd name="T7" fmla="*/ 114 h 567"/>
                <a:gd name="T8" fmla="*/ 113 w 1134"/>
                <a:gd name="T9" fmla="*/ 340 h 567"/>
                <a:gd name="T10" fmla="*/ 680 w 1134"/>
                <a:gd name="T11" fmla="*/ 340 h 567"/>
                <a:gd name="T12" fmla="*/ 680 w 1134"/>
                <a:gd name="T13" fmla="*/ 454 h 567"/>
                <a:gd name="T14" fmla="*/ 794 w 1134"/>
                <a:gd name="T15" fmla="*/ 454 h 567"/>
                <a:gd name="T16" fmla="*/ 794 w 1134"/>
                <a:gd name="T17" fmla="*/ 567 h 567"/>
                <a:gd name="T18" fmla="*/ 1021 w 1134"/>
                <a:gd name="T19" fmla="*/ 567 h 567"/>
                <a:gd name="T20" fmla="*/ 1021 w 1134"/>
                <a:gd name="T21" fmla="*/ 227 h 567"/>
                <a:gd name="T22" fmla="*/ 1134 w 1134"/>
                <a:gd name="T23" fmla="*/ 227 h 567"/>
                <a:gd name="T24" fmla="*/ 1134 w 1134"/>
                <a:gd name="T25" fmla="*/ 114 h 567"/>
                <a:gd name="T26" fmla="*/ 1021 w 1134"/>
                <a:gd name="T27" fmla="*/ 114 h 567"/>
                <a:gd name="T28" fmla="*/ 1021 w 113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4" h="567">
                  <a:moveTo>
                    <a:pt x="1021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4" name="Freeform 184">
              <a:extLst>
                <a:ext uri="{FF2B5EF4-FFF2-40B4-BE49-F238E27FC236}">
                  <a16:creationId xmlns:a16="http://schemas.microsoft.com/office/drawing/2014/main" id="{E8EE0266-33C2-47C9-8AA5-1F4DE7483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846"/>
              <a:ext cx="1021" cy="908"/>
            </a:xfrm>
            <a:custGeom>
              <a:avLst/>
              <a:gdLst>
                <a:gd name="T0" fmla="*/ 114 w 1021"/>
                <a:gd name="T1" fmla="*/ 0 h 908"/>
                <a:gd name="T2" fmla="*/ 114 w 1021"/>
                <a:gd name="T3" fmla="*/ 227 h 908"/>
                <a:gd name="T4" fmla="*/ 227 w 1021"/>
                <a:gd name="T5" fmla="*/ 227 h 908"/>
                <a:gd name="T6" fmla="*/ 227 w 1021"/>
                <a:gd name="T7" fmla="*/ 681 h 908"/>
                <a:gd name="T8" fmla="*/ 0 w 1021"/>
                <a:gd name="T9" fmla="*/ 681 h 908"/>
                <a:gd name="T10" fmla="*/ 0 w 1021"/>
                <a:gd name="T11" fmla="*/ 908 h 908"/>
                <a:gd name="T12" fmla="*/ 681 w 1021"/>
                <a:gd name="T13" fmla="*/ 908 h 908"/>
                <a:gd name="T14" fmla="*/ 681 w 1021"/>
                <a:gd name="T15" fmla="*/ 794 h 908"/>
                <a:gd name="T16" fmla="*/ 794 w 1021"/>
                <a:gd name="T17" fmla="*/ 794 h 908"/>
                <a:gd name="T18" fmla="*/ 794 w 1021"/>
                <a:gd name="T19" fmla="*/ 681 h 908"/>
                <a:gd name="T20" fmla="*/ 1021 w 1021"/>
                <a:gd name="T21" fmla="*/ 681 h 908"/>
                <a:gd name="T22" fmla="*/ 1021 w 1021"/>
                <a:gd name="T23" fmla="*/ 227 h 908"/>
                <a:gd name="T24" fmla="*/ 681 w 1021"/>
                <a:gd name="T25" fmla="*/ 227 h 908"/>
                <a:gd name="T26" fmla="*/ 681 w 1021"/>
                <a:gd name="T27" fmla="*/ 114 h 908"/>
                <a:gd name="T28" fmla="*/ 567 w 1021"/>
                <a:gd name="T29" fmla="*/ 114 h 908"/>
                <a:gd name="T30" fmla="*/ 567 w 1021"/>
                <a:gd name="T31" fmla="*/ 0 h 908"/>
                <a:gd name="T32" fmla="*/ 114 w 1021"/>
                <a:gd name="T3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908">
                  <a:moveTo>
                    <a:pt x="114" y="0"/>
                  </a:moveTo>
                  <a:lnTo>
                    <a:pt x="114" y="227"/>
                  </a:lnTo>
                  <a:lnTo>
                    <a:pt x="227" y="22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681" y="908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5" name="Freeform 185">
              <a:extLst>
                <a:ext uri="{FF2B5EF4-FFF2-40B4-BE49-F238E27FC236}">
                  <a16:creationId xmlns:a16="http://schemas.microsoft.com/office/drawing/2014/main" id="{8FD64F49-36E2-472D-A52A-A4CA0041C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5620"/>
              <a:ext cx="1020" cy="907"/>
            </a:xfrm>
            <a:custGeom>
              <a:avLst/>
              <a:gdLst>
                <a:gd name="T0" fmla="*/ 567 w 1020"/>
                <a:gd name="T1" fmla="*/ 0 h 907"/>
                <a:gd name="T2" fmla="*/ 793 w 1020"/>
                <a:gd name="T3" fmla="*/ 0 h 907"/>
                <a:gd name="T4" fmla="*/ 793 w 1020"/>
                <a:gd name="T5" fmla="*/ 226 h 907"/>
                <a:gd name="T6" fmla="*/ 907 w 1020"/>
                <a:gd name="T7" fmla="*/ 226 h 907"/>
                <a:gd name="T8" fmla="*/ 907 w 1020"/>
                <a:gd name="T9" fmla="*/ 453 h 907"/>
                <a:gd name="T10" fmla="*/ 1020 w 1020"/>
                <a:gd name="T11" fmla="*/ 453 h 907"/>
                <a:gd name="T12" fmla="*/ 1020 w 1020"/>
                <a:gd name="T13" fmla="*/ 907 h 907"/>
                <a:gd name="T14" fmla="*/ 567 w 1020"/>
                <a:gd name="T15" fmla="*/ 907 h 907"/>
                <a:gd name="T16" fmla="*/ 567 w 1020"/>
                <a:gd name="T17" fmla="*/ 793 h 907"/>
                <a:gd name="T18" fmla="*/ 453 w 1020"/>
                <a:gd name="T19" fmla="*/ 793 h 907"/>
                <a:gd name="T20" fmla="*/ 453 w 1020"/>
                <a:gd name="T21" fmla="*/ 907 h 907"/>
                <a:gd name="T22" fmla="*/ 113 w 1020"/>
                <a:gd name="T23" fmla="*/ 907 h 907"/>
                <a:gd name="T24" fmla="*/ 113 w 1020"/>
                <a:gd name="T25" fmla="*/ 793 h 907"/>
                <a:gd name="T26" fmla="*/ 0 w 1020"/>
                <a:gd name="T27" fmla="*/ 793 h 907"/>
                <a:gd name="T28" fmla="*/ 0 w 1020"/>
                <a:gd name="T29" fmla="*/ 340 h 907"/>
                <a:gd name="T30" fmla="*/ 453 w 1020"/>
                <a:gd name="T31" fmla="*/ 340 h 907"/>
                <a:gd name="T32" fmla="*/ 453 w 1020"/>
                <a:gd name="T33" fmla="*/ 226 h 907"/>
                <a:gd name="T34" fmla="*/ 567 w 1020"/>
                <a:gd name="T35" fmla="*/ 226 h 907"/>
                <a:gd name="T36" fmla="*/ 567 w 102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907">
                  <a:moveTo>
                    <a:pt x="567" y="0"/>
                  </a:moveTo>
                  <a:lnTo>
                    <a:pt x="793" y="0"/>
                  </a:lnTo>
                  <a:lnTo>
                    <a:pt x="793" y="226"/>
                  </a:lnTo>
                  <a:lnTo>
                    <a:pt x="907" y="226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453" y="793"/>
                  </a:lnTo>
                  <a:lnTo>
                    <a:pt x="453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6" name="Rectangle 186">
              <a:extLst>
                <a:ext uri="{FF2B5EF4-FFF2-40B4-BE49-F238E27FC236}">
                  <a16:creationId xmlns:a16="http://schemas.microsoft.com/office/drawing/2014/main" id="{36670A03-B7F8-49CA-8148-858B4695C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599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7" name="Freeform 187">
              <a:extLst>
                <a:ext uri="{FF2B5EF4-FFF2-40B4-BE49-F238E27FC236}">
                  <a16:creationId xmlns:a16="http://schemas.microsoft.com/office/drawing/2014/main" id="{81C83AC6-BFF8-4C10-AC5F-BE6C32608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599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113 h 227"/>
                <a:gd name="T6" fmla="*/ 113 w 340"/>
                <a:gd name="T7" fmla="*/ 113 h 227"/>
                <a:gd name="T8" fmla="*/ 113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8" name="Rectangle 188">
              <a:extLst>
                <a:ext uri="{FF2B5EF4-FFF2-40B4-BE49-F238E27FC236}">
                  <a16:creationId xmlns:a16="http://schemas.microsoft.com/office/drawing/2014/main" id="{E2A89CA7-B3B1-4438-A73D-C6B373FF4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4486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89" name="Freeform 189">
              <a:extLst>
                <a:ext uri="{FF2B5EF4-FFF2-40B4-BE49-F238E27FC236}">
                  <a16:creationId xmlns:a16="http://schemas.microsoft.com/office/drawing/2014/main" id="{18B053A0-EDE2-467C-AC7A-27A892483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259"/>
              <a:ext cx="453" cy="340"/>
            </a:xfrm>
            <a:custGeom>
              <a:avLst/>
              <a:gdLst>
                <a:gd name="T0" fmla="*/ 453 w 453"/>
                <a:gd name="T1" fmla="*/ 227 h 340"/>
                <a:gd name="T2" fmla="*/ 453 w 453"/>
                <a:gd name="T3" fmla="*/ 113 h 340"/>
                <a:gd name="T4" fmla="*/ 226 w 453"/>
                <a:gd name="T5" fmla="*/ 113 h 340"/>
                <a:gd name="T6" fmla="*/ 226 w 453"/>
                <a:gd name="T7" fmla="*/ 0 h 340"/>
                <a:gd name="T8" fmla="*/ 113 w 453"/>
                <a:gd name="T9" fmla="*/ 0 h 340"/>
                <a:gd name="T10" fmla="*/ 113 w 453"/>
                <a:gd name="T11" fmla="*/ 113 h 340"/>
                <a:gd name="T12" fmla="*/ 0 w 453"/>
                <a:gd name="T13" fmla="*/ 113 h 340"/>
                <a:gd name="T14" fmla="*/ 0 w 453"/>
                <a:gd name="T15" fmla="*/ 340 h 340"/>
                <a:gd name="T16" fmla="*/ 226 w 453"/>
                <a:gd name="T17" fmla="*/ 340 h 340"/>
                <a:gd name="T18" fmla="*/ 226 w 453"/>
                <a:gd name="T19" fmla="*/ 227 h 340"/>
                <a:gd name="T20" fmla="*/ 453 w 453"/>
                <a:gd name="T21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227"/>
                  </a:moveTo>
                  <a:lnTo>
                    <a:pt x="45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0" name="Freeform 190">
              <a:extLst>
                <a:ext uri="{FF2B5EF4-FFF2-40B4-BE49-F238E27FC236}">
                  <a16:creationId xmlns:a16="http://schemas.microsoft.com/office/drawing/2014/main" id="{D2804515-2825-419E-B0F7-8E6C1B060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032"/>
              <a:ext cx="341" cy="454"/>
            </a:xfrm>
            <a:custGeom>
              <a:avLst/>
              <a:gdLst>
                <a:gd name="T0" fmla="*/ 341 w 341"/>
                <a:gd name="T1" fmla="*/ 454 h 454"/>
                <a:gd name="T2" fmla="*/ 341 w 341"/>
                <a:gd name="T3" fmla="*/ 113 h 454"/>
                <a:gd name="T4" fmla="*/ 114 w 341"/>
                <a:gd name="T5" fmla="*/ 113 h 454"/>
                <a:gd name="T6" fmla="*/ 114 w 341"/>
                <a:gd name="T7" fmla="*/ 0 h 454"/>
                <a:gd name="T8" fmla="*/ 0 w 341"/>
                <a:gd name="T9" fmla="*/ 0 h 454"/>
                <a:gd name="T10" fmla="*/ 0 w 341"/>
                <a:gd name="T11" fmla="*/ 454 h 454"/>
                <a:gd name="T12" fmla="*/ 341 w 341"/>
                <a:gd name="T1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454">
                  <a:moveTo>
                    <a:pt x="341" y="454"/>
                  </a:moveTo>
                  <a:lnTo>
                    <a:pt x="341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341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1" name="Freeform 191">
              <a:extLst>
                <a:ext uri="{FF2B5EF4-FFF2-40B4-BE49-F238E27FC236}">
                  <a16:creationId xmlns:a16="http://schemas.microsoft.com/office/drawing/2014/main" id="{00FA11C6-D34E-442B-A538-EF0441A12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692"/>
              <a:ext cx="1361" cy="680"/>
            </a:xfrm>
            <a:custGeom>
              <a:avLst/>
              <a:gdLst>
                <a:gd name="T0" fmla="*/ 1361 w 1361"/>
                <a:gd name="T1" fmla="*/ 680 h 680"/>
                <a:gd name="T2" fmla="*/ 1361 w 1361"/>
                <a:gd name="T3" fmla="*/ 113 h 680"/>
                <a:gd name="T4" fmla="*/ 1134 w 1361"/>
                <a:gd name="T5" fmla="*/ 113 h 680"/>
                <a:gd name="T6" fmla="*/ 1134 w 1361"/>
                <a:gd name="T7" fmla="*/ 227 h 680"/>
                <a:gd name="T8" fmla="*/ 907 w 1361"/>
                <a:gd name="T9" fmla="*/ 227 h 680"/>
                <a:gd name="T10" fmla="*/ 907 w 1361"/>
                <a:gd name="T11" fmla="*/ 113 h 680"/>
                <a:gd name="T12" fmla="*/ 567 w 1361"/>
                <a:gd name="T13" fmla="*/ 113 h 680"/>
                <a:gd name="T14" fmla="*/ 567 w 1361"/>
                <a:gd name="T15" fmla="*/ 0 h 680"/>
                <a:gd name="T16" fmla="*/ 227 w 1361"/>
                <a:gd name="T17" fmla="*/ 0 h 680"/>
                <a:gd name="T18" fmla="*/ 227 w 1361"/>
                <a:gd name="T19" fmla="*/ 113 h 680"/>
                <a:gd name="T20" fmla="*/ 0 w 1361"/>
                <a:gd name="T21" fmla="*/ 113 h 680"/>
                <a:gd name="T22" fmla="*/ 0 w 1361"/>
                <a:gd name="T23" fmla="*/ 340 h 680"/>
                <a:gd name="T24" fmla="*/ 454 w 1361"/>
                <a:gd name="T25" fmla="*/ 340 h 680"/>
                <a:gd name="T26" fmla="*/ 454 w 1361"/>
                <a:gd name="T27" fmla="*/ 453 h 680"/>
                <a:gd name="T28" fmla="*/ 681 w 1361"/>
                <a:gd name="T29" fmla="*/ 453 h 680"/>
                <a:gd name="T30" fmla="*/ 680 w 1361"/>
                <a:gd name="T31" fmla="*/ 676 h 680"/>
                <a:gd name="T32" fmla="*/ 907 w 1361"/>
                <a:gd name="T33" fmla="*/ 680 h 680"/>
                <a:gd name="T34" fmla="*/ 907 w 1361"/>
                <a:gd name="T35" fmla="*/ 340 h 680"/>
                <a:gd name="T36" fmla="*/ 1021 w 1361"/>
                <a:gd name="T37" fmla="*/ 340 h 680"/>
                <a:gd name="T38" fmla="*/ 1021 w 1361"/>
                <a:gd name="T39" fmla="*/ 453 h 680"/>
                <a:gd name="T40" fmla="*/ 1248 w 1361"/>
                <a:gd name="T41" fmla="*/ 453 h 680"/>
                <a:gd name="T42" fmla="*/ 1248 w 1361"/>
                <a:gd name="T43" fmla="*/ 680 h 680"/>
                <a:gd name="T44" fmla="*/ 1361 w 1361"/>
                <a:gd name="T4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1" h="680">
                  <a:moveTo>
                    <a:pt x="1361" y="680"/>
                  </a:moveTo>
                  <a:lnTo>
                    <a:pt x="136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681" y="453"/>
                  </a:lnTo>
                  <a:lnTo>
                    <a:pt x="680" y="676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248" y="453"/>
                  </a:lnTo>
                  <a:lnTo>
                    <a:pt x="1248" y="680"/>
                  </a:lnTo>
                  <a:lnTo>
                    <a:pt x="136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2" name="Freeform 192">
              <a:extLst>
                <a:ext uri="{FF2B5EF4-FFF2-40B4-BE49-F238E27FC236}">
                  <a16:creationId xmlns:a16="http://schemas.microsoft.com/office/drawing/2014/main" id="{7EB0BC72-5BC2-4984-9C5F-7E0422DF2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578"/>
              <a:ext cx="453" cy="794"/>
            </a:xfrm>
            <a:custGeom>
              <a:avLst/>
              <a:gdLst>
                <a:gd name="T0" fmla="*/ 0 w 453"/>
                <a:gd name="T1" fmla="*/ 227 h 794"/>
                <a:gd name="T2" fmla="*/ 0 w 453"/>
                <a:gd name="T3" fmla="*/ 0 h 794"/>
                <a:gd name="T4" fmla="*/ 226 w 453"/>
                <a:gd name="T5" fmla="*/ 0 h 794"/>
                <a:gd name="T6" fmla="*/ 226 w 453"/>
                <a:gd name="T7" fmla="*/ 227 h 794"/>
                <a:gd name="T8" fmla="*/ 340 w 453"/>
                <a:gd name="T9" fmla="*/ 227 h 794"/>
                <a:gd name="T10" fmla="*/ 340 w 453"/>
                <a:gd name="T11" fmla="*/ 341 h 794"/>
                <a:gd name="T12" fmla="*/ 453 w 453"/>
                <a:gd name="T13" fmla="*/ 341 h 794"/>
                <a:gd name="T14" fmla="*/ 453 w 453"/>
                <a:gd name="T15" fmla="*/ 454 h 794"/>
                <a:gd name="T16" fmla="*/ 340 w 453"/>
                <a:gd name="T17" fmla="*/ 454 h 794"/>
                <a:gd name="T18" fmla="*/ 340 w 453"/>
                <a:gd name="T19" fmla="*/ 794 h 794"/>
                <a:gd name="T20" fmla="*/ 226 w 453"/>
                <a:gd name="T21" fmla="*/ 794 h 794"/>
                <a:gd name="T22" fmla="*/ 226 w 453"/>
                <a:gd name="T23" fmla="*/ 681 h 794"/>
                <a:gd name="T24" fmla="*/ 113 w 453"/>
                <a:gd name="T25" fmla="*/ 681 h 794"/>
                <a:gd name="T26" fmla="*/ 113 w 453"/>
                <a:gd name="T27" fmla="*/ 227 h 794"/>
                <a:gd name="T28" fmla="*/ 0 w 453"/>
                <a:gd name="T2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794">
                  <a:moveTo>
                    <a:pt x="0" y="227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3" name="Freeform 193">
              <a:extLst>
                <a:ext uri="{FF2B5EF4-FFF2-40B4-BE49-F238E27FC236}">
                  <a16:creationId xmlns:a16="http://schemas.microsoft.com/office/drawing/2014/main" id="{5E9E12F6-C581-4398-AA51-3C2ED8BF0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78"/>
              <a:ext cx="681" cy="341"/>
            </a:xfrm>
            <a:custGeom>
              <a:avLst/>
              <a:gdLst>
                <a:gd name="T0" fmla="*/ 681 w 681"/>
                <a:gd name="T1" fmla="*/ 114 h 341"/>
                <a:gd name="T2" fmla="*/ 454 w 681"/>
                <a:gd name="T3" fmla="*/ 114 h 341"/>
                <a:gd name="T4" fmla="*/ 454 w 681"/>
                <a:gd name="T5" fmla="*/ 0 h 341"/>
                <a:gd name="T6" fmla="*/ 114 w 681"/>
                <a:gd name="T7" fmla="*/ 0 h 341"/>
                <a:gd name="T8" fmla="*/ 114 w 681"/>
                <a:gd name="T9" fmla="*/ 114 h 341"/>
                <a:gd name="T10" fmla="*/ 0 w 681"/>
                <a:gd name="T11" fmla="*/ 114 h 341"/>
                <a:gd name="T12" fmla="*/ 0 w 681"/>
                <a:gd name="T13" fmla="*/ 227 h 341"/>
                <a:gd name="T14" fmla="*/ 340 w 681"/>
                <a:gd name="T15" fmla="*/ 227 h 341"/>
                <a:gd name="T16" fmla="*/ 340 w 681"/>
                <a:gd name="T17" fmla="*/ 341 h 341"/>
                <a:gd name="T18" fmla="*/ 567 w 681"/>
                <a:gd name="T19" fmla="*/ 341 h 341"/>
                <a:gd name="T20" fmla="*/ 567 w 681"/>
                <a:gd name="T21" fmla="*/ 227 h 341"/>
                <a:gd name="T22" fmla="*/ 681 w 681"/>
                <a:gd name="T23" fmla="*/ 227 h 341"/>
                <a:gd name="T24" fmla="*/ 681 w 681"/>
                <a:gd name="T25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341">
                  <a:moveTo>
                    <a:pt x="681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4" name="Freeform 194">
              <a:extLst>
                <a:ext uri="{FF2B5EF4-FFF2-40B4-BE49-F238E27FC236}">
                  <a16:creationId xmlns:a16="http://schemas.microsoft.com/office/drawing/2014/main" id="{5ADC8401-2634-40B8-A734-EDF093366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238"/>
              <a:ext cx="1134" cy="681"/>
            </a:xfrm>
            <a:custGeom>
              <a:avLst/>
              <a:gdLst>
                <a:gd name="T0" fmla="*/ 1134 w 1134"/>
                <a:gd name="T1" fmla="*/ 227 h 681"/>
                <a:gd name="T2" fmla="*/ 1134 w 1134"/>
                <a:gd name="T3" fmla="*/ 340 h 681"/>
                <a:gd name="T4" fmla="*/ 794 w 1134"/>
                <a:gd name="T5" fmla="*/ 340 h 681"/>
                <a:gd name="T6" fmla="*/ 794 w 1134"/>
                <a:gd name="T7" fmla="*/ 454 h 681"/>
                <a:gd name="T8" fmla="*/ 340 w 1134"/>
                <a:gd name="T9" fmla="*/ 454 h 681"/>
                <a:gd name="T10" fmla="*/ 340 w 1134"/>
                <a:gd name="T11" fmla="*/ 567 h 681"/>
                <a:gd name="T12" fmla="*/ 113 w 1134"/>
                <a:gd name="T13" fmla="*/ 567 h 681"/>
                <a:gd name="T14" fmla="*/ 113 w 1134"/>
                <a:gd name="T15" fmla="*/ 681 h 681"/>
                <a:gd name="T16" fmla="*/ 0 w 1134"/>
                <a:gd name="T17" fmla="*/ 681 h 681"/>
                <a:gd name="T18" fmla="*/ 0 w 1134"/>
                <a:gd name="T19" fmla="*/ 454 h 681"/>
                <a:gd name="T20" fmla="*/ 227 w 1134"/>
                <a:gd name="T21" fmla="*/ 454 h 681"/>
                <a:gd name="T22" fmla="*/ 227 w 1134"/>
                <a:gd name="T23" fmla="*/ 340 h 681"/>
                <a:gd name="T24" fmla="*/ 340 w 1134"/>
                <a:gd name="T25" fmla="*/ 340 h 681"/>
                <a:gd name="T26" fmla="*/ 340 w 1134"/>
                <a:gd name="T27" fmla="*/ 227 h 681"/>
                <a:gd name="T28" fmla="*/ 453 w 1134"/>
                <a:gd name="T29" fmla="*/ 227 h 681"/>
                <a:gd name="T30" fmla="*/ 453 w 1134"/>
                <a:gd name="T31" fmla="*/ 114 h 681"/>
                <a:gd name="T32" fmla="*/ 567 w 1134"/>
                <a:gd name="T33" fmla="*/ 114 h 681"/>
                <a:gd name="T34" fmla="*/ 567 w 1134"/>
                <a:gd name="T35" fmla="*/ 0 h 681"/>
                <a:gd name="T36" fmla="*/ 907 w 1134"/>
                <a:gd name="T37" fmla="*/ 0 h 681"/>
                <a:gd name="T38" fmla="*/ 907 w 1134"/>
                <a:gd name="T39" fmla="*/ 114 h 681"/>
                <a:gd name="T40" fmla="*/ 1020 w 1134"/>
                <a:gd name="T41" fmla="*/ 114 h 681"/>
                <a:gd name="T42" fmla="*/ 1020 w 1134"/>
                <a:gd name="T43" fmla="*/ 227 h 681"/>
                <a:gd name="T44" fmla="*/ 1134 w 1134"/>
                <a:gd name="T45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681">
                  <a:moveTo>
                    <a:pt x="1134" y="227"/>
                  </a:moveTo>
                  <a:lnTo>
                    <a:pt x="1134" y="340"/>
                  </a:lnTo>
                  <a:lnTo>
                    <a:pt x="794" y="340"/>
                  </a:lnTo>
                  <a:lnTo>
                    <a:pt x="79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113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5" name="Freeform 195">
              <a:extLst>
                <a:ext uri="{FF2B5EF4-FFF2-40B4-BE49-F238E27FC236}">
                  <a16:creationId xmlns:a16="http://schemas.microsoft.com/office/drawing/2014/main" id="{B244A476-35C7-4787-8B79-B4A760379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558"/>
              <a:ext cx="1474" cy="1247"/>
            </a:xfrm>
            <a:custGeom>
              <a:avLst/>
              <a:gdLst>
                <a:gd name="T0" fmla="*/ 340 w 1474"/>
                <a:gd name="T1" fmla="*/ 1247 h 1247"/>
                <a:gd name="T2" fmla="*/ 226 w 1474"/>
                <a:gd name="T3" fmla="*/ 1247 h 1247"/>
                <a:gd name="T4" fmla="*/ 226 w 1474"/>
                <a:gd name="T5" fmla="*/ 1134 h 1247"/>
                <a:gd name="T6" fmla="*/ 113 w 1474"/>
                <a:gd name="T7" fmla="*/ 1134 h 1247"/>
                <a:gd name="T8" fmla="*/ 113 w 1474"/>
                <a:gd name="T9" fmla="*/ 907 h 1247"/>
                <a:gd name="T10" fmla="*/ 0 w 1474"/>
                <a:gd name="T11" fmla="*/ 907 h 1247"/>
                <a:gd name="T12" fmla="*/ 0 w 1474"/>
                <a:gd name="T13" fmla="*/ 794 h 1247"/>
                <a:gd name="T14" fmla="*/ 113 w 1474"/>
                <a:gd name="T15" fmla="*/ 794 h 1247"/>
                <a:gd name="T16" fmla="*/ 113 w 1474"/>
                <a:gd name="T17" fmla="*/ 453 h 1247"/>
                <a:gd name="T18" fmla="*/ 0 w 1474"/>
                <a:gd name="T19" fmla="*/ 453 h 1247"/>
                <a:gd name="T20" fmla="*/ 0 w 1474"/>
                <a:gd name="T21" fmla="*/ 227 h 1247"/>
                <a:gd name="T22" fmla="*/ 113 w 1474"/>
                <a:gd name="T23" fmla="*/ 227 h 1247"/>
                <a:gd name="T24" fmla="*/ 113 w 1474"/>
                <a:gd name="T25" fmla="*/ 340 h 1247"/>
                <a:gd name="T26" fmla="*/ 226 w 1474"/>
                <a:gd name="T27" fmla="*/ 340 h 1247"/>
                <a:gd name="T28" fmla="*/ 226 w 1474"/>
                <a:gd name="T29" fmla="*/ 227 h 1247"/>
                <a:gd name="T30" fmla="*/ 340 w 1474"/>
                <a:gd name="T31" fmla="*/ 227 h 1247"/>
                <a:gd name="T32" fmla="*/ 340 w 1474"/>
                <a:gd name="T33" fmla="*/ 0 h 1247"/>
                <a:gd name="T34" fmla="*/ 907 w 1474"/>
                <a:gd name="T35" fmla="*/ 0 h 1247"/>
                <a:gd name="T36" fmla="*/ 907 w 1474"/>
                <a:gd name="T37" fmla="*/ 113 h 1247"/>
                <a:gd name="T38" fmla="*/ 1020 w 1474"/>
                <a:gd name="T39" fmla="*/ 113 h 1247"/>
                <a:gd name="T40" fmla="*/ 1134 w 1474"/>
                <a:gd name="T41" fmla="*/ 113 h 1247"/>
                <a:gd name="T42" fmla="*/ 1134 w 1474"/>
                <a:gd name="T43" fmla="*/ 227 h 1247"/>
                <a:gd name="T44" fmla="*/ 1247 w 1474"/>
                <a:gd name="T45" fmla="*/ 227 h 1247"/>
                <a:gd name="T46" fmla="*/ 1247 w 1474"/>
                <a:gd name="T47" fmla="*/ 340 h 1247"/>
                <a:gd name="T48" fmla="*/ 1360 w 1474"/>
                <a:gd name="T49" fmla="*/ 340 h 1247"/>
                <a:gd name="T50" fmla="*/ 1360 w 1474"/>
                <a:gd name="T51" fmla="*/ 567 h 1247"/>
                <a:gd name="T52" fmla="*/ 1360 w 1474"/>
                <a:gd name="T53" fmla="*/ 680 h 1247"/>
                <a:gd name="T54" fmla="*/ 1474 w 1474"/>
                <a:gd name="T55" fmla="*/ 680 h 1247"/>
                <a:gd name="T56" fmla="*/ 1474 w 1474"/>
                <a:gd name="T57" fmla="*/ 907 h 1247"/>
                <a:gd name="T58" fmla="*/ 1360 w 1474"/>
                <a:gd name="T59" fmla="*/ 907 h 1247"/>
                <a:gd name="T60" fmla="*/ 1360 w 1474"/>
                <a:gd name="T61" fmla="*/ 794 h 1247"/>
                <a:gd name="T62" fmla="*/ 1247 w 1474"/>
                <a:gd name="T63" fmla="*/ 794 h 1247"/>
                <a:gd name="T64" fmla="*/ 1247 w 1474"/>
                <a:gd name="T65" fmla="*/ 680 h 1247"/>
                <a:gd name="T66" fmla="*/ 907 w 1474"/>
                <a:gd name="T67" fmla="*/ 680 h 1247"/>
                <a:gd name="T68" fmla="*/ 907 w 1474"/>
                <a:gd name="T69" fmla="*/ 794 h 1247"/>
                <a:gd name="T70" fmla="*/ 793 w 1474"/>
                <a:gd name="T71" fmla="*/ 794 h 1247"/>
                <a:gd name="T72" fmla="*/ 793 w 1474"/>
                <a:gd name="T73" fmla="*/ 907 h 1247"/>
                <a:gd name="T74" fmla="*/ 680 w 1474"/>
                <a:gd name="T75" fmla="*/ 907 h 1247"/>
                <a:gd name="T76" fmla="*/ 680 w 1474"/>
                <a:gd name="T77" fmla="*/ 1020 h 1247"/>
                <a:gd name="T78" fmla="*/ 567 w 1474"/>
                <a:gd name="T79" fmla="*/ 1020 h 1247"/>
                <a:gd name="T80" fmla="*/ 567 w 1474"/>
                <a:gd name="T81" fmla="*/ 1134 h 1247"/>
                <a:gd name="T82" fmla="*/ 340 w 1474"/>
                <a:gd name="T83" fmla="*/ 1134 h 1247"/>
                <a:gd name="T84" fmla="*/ 340 w 1474"/>
                <a:gd name="T85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4" h="1247">
                  <a:moveTo>
                    <a:pt x="340" y="1247"/>
                  </a:moveTo>
                  <a:lnTo>
                    <a:pt x="226" y="1247"/>
                  </a:lnTo>
                  <a:lnTo>
                    <a:pt x="226" y="1134"/>
                  </a:lnTo>
                  <a:lnTo>
                    <a:pt x="113" y="113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567"/>
                  </a:lnTo>
                  <a:lnTo>
                    <a:pt x="1360" y="680"/>
                  </a:lnTo>
                  <a:lnTo>
                    <a:pt x="1474" y="680"/>
                  </a:lnTo>
                  <a:lnTo>
                    <a:pt x="1474" y="907"/>
                  </a:lnTo>
                  <a:lnTo>
                    <a:pt x="1360" y="907"/>
                  </a:lnTo>
                  <a:lnTo>
                    <a:pt x="1360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6" name="Freeform 196">
              <a:extLst>
                <a:ext uri="{FF2B5EF4-FFF2-40B4-BE49-F238E27FC236}">
                  <a16:creationId xmlns:a16="http://schemas.microsoft.com/office/drawing/2014/main" id="{A852A8CF-B9A5-4D47-9B8E-F2D9039C3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3692"/>
              <a:ext cx="341" cy="567"/>
            </a:xfrm>
            <a:custGeom>
              <a:avLst/>
              <a:gdLst>
                <a:gd name="T0" fmla="*/ 341 w 341"/>
                <a:gd name="T1" fmla="*/ 453 h 567"/>
                <a:gd name="T2" fmla="*/ 227 w 341"/>
                <a:gd name="T3" fmla="*/ 453 h 567"/>
                <a:gd name="T4" fmla="*/ 227 w 341"/>
                <a:gd name="T5" fmla="*/ 227 h 567"/>
                <a:gd name="T6" fmla="*/ 341 w 341"/>
                <a:gd name="T7" fmla="*/ 227 h 567"/>
                <a:gd name="T8" fmla="*/ 341 w 341"/>
                <a:gd name="T9" fmla="*/ 0 h 567"/>
                <a:gd name="T10" fmla="*/ 0 w 341"/>
                <a:gd name="T11" fmla="*/ 0 h 567"/>
                <a:gd name="T12" fmla="*/ 0 w 341"/>
                <a:gd name="T13" fmla="*/ 340 h 567"/>
                <a:gd name="T14" fmla="*/ 114 w 341"/>
                <a:gd name="T15" fmla="*/ 340 h 567"/>
                <a:gd name="T16" fmla="*/ 114 w 341"/>
                <a:gd name="T17" fmla="*/ 567 h 567"/>
                <a:gd name="T18" fmla="*/ 341 w 341"/>
                <a:gd name="T19" fmla="*/ 567 h 567"/>
                <a:gd name="T20" fmla="*/ 341 w 341"/>
                <a:gd name="T2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67">
                  <a:moveTo>
                    <a:pt x="341" y="453"/>
                  </a:moveTo>
                  <a:lnTo>
                    <a:pt x="227" y="45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7" name="Freeform 197">
              <a:extLst>
                <a:ext uri="{FF2B5EF4-FFF2-40B4-BE49-F238E27FC236}">
                  <a16:creationId xmlns:a16="http://schemas.microsoft.com/office/drawing/2014/main" id="{8D777828-61A8-4B69-ADF3-1033748A3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011"/>
              <a:ext cx="1587" cy="1815"/>
            </a:xfrm>
            <a:custGeom>
              <a:avLst/>
              <a:gdLst>
                <a:gd name="T0" fmla="*/ 1134 w 1587"/>
                <a:gd name="T1" fmla="*/ 0 h 1815"/>
                <a:gd name="T2" fmla="*/ 1020 w 1587"/>
                <a:gd name="T3" fmla="*/ 114 h 1815"/>
                <a:gd name="T4" fmla="*/ 907 w 1587"/>
                <a:gd name="T5" fmla="*/ 0 h 1815"/>
                <a:gd name="T6" fmla="*/ 794 w 1587"/>
                <a:gd name="T7" fmla="*/ 114 h 1815"/>
                <a:gd name="T8" fmla="*/ 567 w 1587"/>
                <a:gd name="T9" fmla="*/ 227 h 1815"/>
                <a:gd name="T10" fmla="*/ 453 w 1587"/>
                <a:gd name="T11" fmla="*/ 0 h 1815"/>
                <a:gd name="T12" fmla="*/ 340 w 1587"/>
                <a:gd name="T13" fmla="*/ 114 h 1815"/>
                <a:gd name="T14" fmla="*/ 227 w 1587"/>
                <a:gd name="T15" fmla="*/ 227 h 1815"/>
                <a:gd name="T16" fmla="*/ 0 w 1587"/>
                <a:gd name="T17" fmla="*/ 454 h 1815"/>
                <a:gd name="T18" fmla="*/ 340 w 1587"/>
                <a:gd name="T19" fmla="*/ 794 h 1815"/>
                <a:gd name="T20" fmla="*/ 567 w 1587"/>
                <a:gd name="T21" fmla="*/ 1134 h 1815"/>
                <a:gd name="T22" fmla="*/ 907 w 1587"/>
                <a:gd name="T23" fmla="*/ 1021 h 1815"/>
                <a:gd name="T24" fmla="*/ 1020 w 1587"/>
                <a:gd name="T25" fmla="*/ 908 h 1815"/>
                <a:gd name="T26" fmla="*/ 907 w 1587"/>
                <a:gd name="T27" fmla="*/ 1021 h 1815"/>
                <a:gd name="T28" fmla="*/ 794 w 1587"/>
                <a:gd name="T29" fmla="*/ 1134 h 1815"/>
                <a:gd name="T30" fmla="*/ 1020 w 1587"/>
                <a:gd name="T31" fmla="*/ 1248 h 1815"/>
                <a:gd name="T32" fmla="*/ 1247 w 1587"/>
                <a:gd name="T33" fmla="*/ 1475 h 1815"/>
                <a:gd name="T34" fmla="*/ 1361 w 1587"/>
                <a:gd name="T35" fmla="*/ 1701 h 1815"/>
                <a:gd name="T36" fmla="*/ 1474 w 1587"/>
                <a:gd name="T37" fmla="*/ 1815 h 1815"/>
                <a:gd name="T38" fmla="*/ 1587 w 1587"/>
                <a:gd name="T39" fmla="*/ 1701 h 1815"/>
                <a:gd name="T40" fmla="*/ 1587 w 1587"/>
                <a:gd name="T41" fmla="*/ 1361 h 1815"/>
                <a:gd name="T42" fmla="*/ 1361 w 1587"/>
                <a:gd name="T43" fmla="*/ 1361 h 1815"/>
                <a:gd name="T44" fmla="*/ 1134 w 1587"/>
                <a:gd name="T45" fmla="*/ 1248 h 1815"/>
                <a:gd name="T46" fmla="*/ 1020 w 1587"/>
                <a:gd name="T47" fmla="*/ 1021 h 1815"/>
                <a:gd name="T48" fmla="*/ 1361 w 1587"/>
                <a:gd name="T49" fmla="*/ 681 h 1815"/>
                <a:gd name="T50" fmla="*/ 1474 w 1587"/>
                <a:gd name="T51" fmla="*/ 567 h 1815"/>
                <a:gd name="T52" fmla="*/ 1587 w 1587"/>
                <a:gd name="T53" fmla="*/ 681 h 1815"/>
                <a:gd name="T54" fmla="*/ 1474 w 1587"/>
                <a:gd name="T55" fmla="*/ 341 h 1815"/>
                <a:gd name="T56" fmla="*/ 1361 w 1587"/>
                <a:gd name="T57" fmla="*/ 454 h 1815"/>
                <a:gd name="T58" fmla="*/ 1247 w 1587"/>
                <a:gd name="T59" fmla="*/ 341 h 1815"/>
                <a:gd name="T60" fmla="*/ 1361 w 1587"/>
                <a:gd name="T61" fmla="*/ 227 h 1815"/>
                <a:gd name="T62" fmla="*/ 1474 w 1587"/>
                <a:gd name="T63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1815">
                  <a:moveTo>
                    <a:pt x="1474" y="0"/>
                  </a:moveTo>
                  <a:lnTo>
                    <a:pt x="1134" y="0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907" y="1021"/>
                  </a:lnTo>
                  <a:lnTo>
                    <a:pt x="907" y="908"/>
                  </a:lnTo>
                  <a:lnTo>
                    <a:pt x="1020" y="908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1020" y="1248"/>
                  </a:lnTo>
                  <a:lnTo>
                    <a:pt x="1020" y="1475"/>
                  </a:lnTo>
                  <a:lnTo>
                    <a:pt x="1247" y="1475"/>
                  </a:lnTo>
                  <a:lnTo>
                    <a:pt x="1247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474" y="1815"/>
                  </a:lnTo>
                  <a:lnTo>
                    <a:pt x="1474" y="1701"/>
                  </a:lnTo>
                  <a:lnTo>
                    <a:pt x="1587" y="1701"/>
                  </a:lnTo>
                  <a:lnTo>
                    <a:pt x="1587" y="1475"/>
                  </a:lnTo>
                  <a:lnTo>
                    <a:pt x="1587" y="1361"/>
                  </a:lnTo>
                  <a:lnTo>
                    <a:pt x="1474" y="1361"/>
                  </a:lnTo>
                  <a:lnTo>
                    <a:pt x="1361" y="1361"/>
                  </a:lnTo>
                  <a:lnTo>
                    <a:pt x="1361" y="1248"/>
                  </a:lnTo>
                  <a:lnTo>
                    <a:pt x="1134" y="1248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681"/>
                  </a:lnTo>
                  <a:lnTo>
                    <a:pt x="1361" y="68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587" y="681"/>
                  </a:lnTo>
                  <a:lnTo>
                    <a:pt x="1587" y="341"/>
                  </a:lnTo>
                  <a:lnTo>
                    <a:pt x="1474" y="341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341"/>
                  </a:lnTo>
                  <a:lnTo>
                    <a:pt x="1247" y="341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114"/>
                  </a:lnTo>
                  <a:lnTo>
                    <a:pt x="1474" y="114"/>
                  </a:lnTo>
                  <a:lnTo>
                    <a:pt x="147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8" name="Rectangle 198">
              <a:extLst>
                <a:ext uri="{FF2B5EF4-FFF2-40B4-BE49-F238E27FC236}">
                  <a16:creationId xmlns:a16="http://schemas.microsoft.com/office/drawing/2014/main" id="{99604F2C-959F-409A-A50E-62DE01262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4712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99" name="Rectangle 199">
              <a:extLst>
                <a:ext uri="{FF2B5EF4-FFF2-40B4-BE49-F238E27FC236}">
                  <a16:creationId xmlns:a16="http://schemas.microsoft.com/office/drawing/2014/main" id="{61F66E16-CD3D-41BB-B57E-A9D6BD9A4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4826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0" name="Rectangle 200">
              <a:extLst>
                <a:ext uri="{FF2B5EF4-FFF2-40B4-BE49-F238E27FC236}">
                  <a16:creationId xmlns:a16="http://schemas.microsoft.com/office/drawing/2014/main" id="{771BA1E2-9F2E-40A3-9303-087D55EB3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4599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1" name="Rectangle 201">
              <a:extLst>
                <a:ext uri="{FF2B5EF4-FFF2-40B4-BE49-F238E27FC236}">
                  <a16:creationId xmlns:a16="http://schemas.microsoft.com/office/drawing/2014/main" id="{B0EA7FF4-914E-4BB8-B2D7-07C9B4142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" y="3805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2" name="Freeform 202">
              <a:extLst>
                <a:ext uri="{FF2B5EF4-FFF2-40B4-BE49-F238E27FC236}">
                  <a16:creationId xmlns:a16="http://schemas.microsoft.com/office/drawing/2014/main" id="{27CE87F4-A48A-4410-A0EC-788D9E4CA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25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454 w 681"/>
                <a:gd name="T3" fmla="*/ 794 h 794"/>
                <a:gd name="T4" fmla="*/ 454 w 681"/>
                <a:gd name="T5" fmla="*/ 453 h 794"/>
                <a:gd name="T6" fmla="*/ 341 w 681"/>
                <a:gd name="T7" fmla="*/ 453 h 794"/>
                <a:gd name="T8" fmla="*/ 341 w 681"/>
                <a:gd name="T9" fmla="*/ 340 h 794"/>
                <a:gd name="T10" fmla="*/ 114 w 681"/>
                <a:gd name="T11" fmla="*/ 340 h 794"/>
                <a:gd name="T12" fmla="*/ 114 w 681"/>
                <a:gd name="T13" fmla="*/ 227 h 794"/>
                <a:gd name="T14" fmla="*/ 0 w 681"/>
                <a:gd name="T15" fmla="*/ 227 h 794"/>
                <a:gd name="T16" fmla="*/ 0 w 681"/>
                <a:gd name="T17" fmla="*/ 0 h 794"/>
                <a:gd name="T18" fmla="*/ 227 w 681"/>
                <a:gd name="T19" fmla="*/ 0 h 794"/>
                <a:gd name="T20" fmla="*/ 227 w 681"/>
                <a:gd name="T21" fmla="*/ 113 h 794"/>
                <a:gd name="T22" fmla="*/ 341 w 681"/>
                <a:gd name="T23" fmla="*/ 113 h 794"/>
                <a:gd name="T24" fmla="*/ 341 w 681"/>
                <a:gd name="T25" fmla="*/ 227 h 794"/>
                <a:gd name="T26" fmla="*/ 454 w 681"/>
                <a:gd name="T27" fmla="*/ 227 h 794"/>
                <a:gd name="T28" fmla="*/ 454 w 681"/>
                <a:gd name="T29" fmla="*/ 340 h 794"/>
                <a:gd name="T30" fmla="*/ 567 w 681"/>
                <a:gd name="T31" fmla="*/ 340 h 794"/>
                <a:gd name="T32" fmla="*/ 567 w 681"/>
                <a:gd name="T33" fmla="*/ 453 h 794"/>
                <a:gd name="T34" fmla="*/ 681 w 681"/>
                <a:gd name="T35" fmla="*/ 453 h 794"/>
                <a:gd name="T36" fmla="*/ 681 w 681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454" y="794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3" name="Freeform 203">
              <a:extLst>
                <a:ext uri="{FF2B5EF4-FFF2-40B4-BE49-F238E27FC236}">
                  <a16:creationId xmlns:a16="http://schemas.microsoft.com/office/drawing/2014/main" id="{289F9FDA-933D-466C-A0D3-ABCFD710D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125"/>
              <a:ext cx="567" cy="453"/>
            </a:xfrm>
            <a:custGeom>
              <a:avLst/>
              <a:gdLst>
                <a:gd name="T0" fmla="*/ 567 w 567"/>
                <a:gd name="T1" fmla="*/ 113 h 453"/>
                <a:gd name="T2" fmla="*/ 453 w 567"/>
                <a:gd name="T3" fmla="*/ 113 h 453"/>
                <a:gd name="T4" fmla="*/ 453 w 567"/>
                <a:gd name="T5" fmla="*/ 0 h 453"/>
                <a:gd name="T6" fmla="*/ 0 w 567"/>
                <a:gd name="T7" fmla="*/ 0 h 453"/>
                <a:gd name="T8" fmla="*/ 0 w 567"/>
                <a:gd name="T9" fmla="*/ 227 h 453"/>
                <a:gd name="T10" fmla="*/ 113 w 567"/>
                <a:gd name="T11" fmla="*/ 227 h 453"/>
                <a:gd name="T12" fmla="*/ 113 w 567"/>
                <a:gd name="T13" fmla="*/ 340 h 453"/>
                <a:gd name="T14" fmla="*/ 226 w 567"/>
                <a:gd name="T15" fmla="*/ 340 h 453"/>
                <a:gd name="T16" fmla="*/ 226 w 567"/>
                <a:gd name="T17" fmla="*/ 453 h 453"/>
                <a:gd name="T18" fmla="*/ 340 w 567"/>
                <a:gd name="T19" fmla="*/ 453 h 453"/>
                <a:gd name="T20" fmla="*/ 340 w 567"/>
                <a:gd name="T21" fmla="*/ 340 h 453"/>
                <a:gd name="T22" fmla="*/ 567 w 567"/>
                <a:gd name="T23" fmla="*/ 340 h 453"/>
                <a:gd name="T24" fmla="*/ 567 w 56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567" y="113"/>
                  </a:moveTo>
                  <a:lnTo>
                    <a:pt x="453" y="113"/>
                  </a:lnTo>
                  <a:lnTo>
                    <a:pt x="45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4" name="Freeform 204">
              <a:extLst>
                <a:ext uri="{FF2B5EF4-FFF2-40B4-BE49-F238E27FC236}">
                  <a16:creationId xmlns:a16="http://schemas.microsoft.com/office/drawing/2014/main" id="{575BF8BC-A477-4689-AA84-B93E312E2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805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227 w 567"/>
                <a:gd name="T3" fmla="*/ 0 h 794"/>
                <a:gd name="T4" fmla="*/ 227 w 567"/>
                <a:gd name="T5" fmla="*/ 114 h 794"/>
                <a:gd name="T6" fmla="*/ 0 w 567"/>
                <a:gd name="T7" fmla="*/ 114 h 794"/>
                <a:gd name="T8" fmla="*/ 0 w 567"/>
                <a:gd name="T9" fmla="*/ 340 h 794"/>
                <a:gd name="T10" fmla="*/ 113 w 567"/>
                <a:gd name="T11" fmla="*/ 340 h 794"/>
                <a:gd name="T12" fmla="*/ 113 w 567"/>
                <a:gd name="T13" fmla="*/ 794 h 794"/>
                <a:gd name="T14" fmla="*/ 227 w 567"/>
                <a:gd name="T15" fmla="*/ 794 h 794"/>
                <a:gd name="T16" fmla="*/ 227 w 567"/>
                <a:gd name="T17" fmla="*/ 454 h 794"/>
                <a:gd name="T18" fmla="*/ 340 w 567"/>
                <a:gd name="T19" fmla="*/ 454 h 794"/>
                <a:gd name="T20" fmla="*/ 454 w 567"/>
                <a:gd name="T21" fmla="*/ 454 h 794"/>
                <a:gd name="T22" fmla="*/ 454 w 567"/>
                <a:gd name="T23" fmla="*/ 340 h 794"/>
                <a:gd name="T24" fmla="*/ 567 w 567"/>
                <a:gd name="T25" fmla="*/ 340 h 794"/>
                <a:gd name="T26" fmla="*/ 567 w 567"/>
                <a:gd name="T2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5" name="Rectangle 205">
              <a:extLst>
                <a:ext uri="{FF2B5EF4-FFF2-40B4-BE49-F238E27FC236}">
                  <a16:creationId xmlns:a16="http://schemas.microsoft.com/office/drawing/2014/main" id="{FF17B131-A64E-48E0-AFB4-9BA6C2910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4486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6" name="Freeform 206">
              <a:extLst>
                <a:ext uri="{FF2B5EF4-FFF2-40B4-BE49-F238E27FC236}">
                  <a16:creationId xmlns:a16="http://schemas.microsoft.com/office/drawing/2014/main" id="{05E6C2D3-9104-411D-864E-A42D67DB3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919"/>
              <a:ext cx="453" cy="453"/>
            </a:xfrm>
            <a:custGeom>
              <a:avLst/>
              <a:gdLst>
                <a:gd name="T0" fmla="*/ 340 w 453"/>
                <a:gd name="T1" fmla="*/ 0 h 453"/>
                <a:gd name="T2" fmla="*/ 113 w 453"/>
                <a:gd name="T3" fmla="*/ 0 h 453"/>
                <a:gd name="T4" fmla="*/ 113 w 453"/>
                <a:gd name="T5" fmla="*/ 113 h 453"/>
                <a:gd name="T6" fmla="*/ 0 w 453"/>
                <a:gd name="T7" fmla="*/ 113 h 453"/>
                <a:gd name="T8" fmla="*/ 0 w 453"/>
                <a:gd name="T9" fmla="*/ 453 h 453"/>
                <a:gd name="T10" fmla="*/ 113 w 453"/>
                <a:gd name="T11" fmla="*/ 453 h 453"/>
                <a:gd name="T12" fmla="*/ 113 w 453"/>
                <a:gd name="T13" fmla="*/ 340 h 453"/>
                <a:gd name="T14" fmla="*/ 453 w 453"/>
                <a:gd name="T15" fmla="*/ 340 h 453"/>
                <a:gd name="T16" fmla="*/ 453 w 453"/>
                <a:gd name="T17" fmla="*/ 226 h 453"/>
                <a:gd name="T18" fmla="*/ 340 w 453"/>
                <a:gd name="T19" fmla="*/ 226 h 453"/>
                <a:gd name="T20" fmla="*/ 340 w 453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3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7" name="Freeform 207">
              <a:extLst>
                <a:ext uri="{FF2B5EF4-FFF2-40B4-BE49-F238E27FC236}">
                  <a16:creationId xmlns:a16="http://schemas.microsoft.com/office/drawing/2014/main" id="{04FC87EE-0D9D-4437-A4C3-1B7DB7A1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331"/>
              <a:ext cx="907" cy="794"/>
            </a:xfrm>
            <a:custGeom>
              <a:avLst/>
              <a:gdLst>
                <a:gd name="T0" fmla="*/ 907 w 907"/>
                <a:gd name="T1" fmla="*/ 0 h 794"/>
                <a:gd name="T2" fmla="*/ 113 w 907"/>
                <a:gd name="T3" fmla="*/ 0 h 794"/>
                <a:gd name="T4" fmla="*/ 113 w 907"/>
                <a:gd name="T5" fmla="*/ 113 h 794"/>
                <a:gd name="T6" fmla="*/ 0 w 907"/>
                <a:gd name="T7" fmla="*/ 113 h 794"/>
                <a:gd name="T8" fmla="*/ 0 w 907"/>
                <a:gd name="T9" fmla="*/ 227 h 794"/>
                <a:gd name="T10" fmla="*/ 0 w 907"/>
                <a:gd name="T11" fmla="*/ 340 h 794"/>
                <a:gd name="T12" fmla="*/ 113 w 907"/>
                <a:gd name="T13" fmla="*/ 340 h 794"/>
                <a:gd name="T14" fmla="*/ 113 w 907"/>
                <a:gd name="T15" fmla="*/ 567 h 794"/>
                <a:gd name="T16" fmla="*/ 226 w 907"/>
                <a:gd name="T17" fmla="*/ 567 h 794"/>
                <a:gd name="T18" fmla="*/ 226 w 907"/>
                <a:gd name="T19" fmla="*/ 794 h 794"/>
                <a:gd name="T20" fmla="*/ 340 w 907"/>
                <a:gd name="T21" fmla="*/ 794 h 794"/>
                <a:gd name="T22" fmla="*/ 340 w 907"/>
                <a:gd name="T23" fmla="*/ 680 h 794"/>
                <a:gd name="T24" fmla="*/ 680 w 907"/>
                <a:gd name="T25" fmla="*/ 680 h 794"/>
                <a:gd name="T26" fmla="*/ 680 w 907"/>
                <a:gd name="T27" fmla="*/ 567 h 794"/>
                <a:gd name="T28" fmla="*/ 340 w 907"/>
                <a:gd name="T29" fmla="*/ 567 h 794"/>
                <a:gd name="T30" fmla="*/ 340 w 907"/>
                <a:gd name="T31" fmla="*/ 340 h 794"/>
                <a:gd name="T32" fmla="*/ 680 w 907"/>
                <a:gd name="T33" fmla="*/ 340 h 794"/>
                <a:gd name="T34" fmla="*/ 680 w 907"/>
                <a:gd name="T35" fmla="*/ 227 h 794"/>
                <a:gd name="T36" fmla="*/ 680 w 907"/>
                <a:gd name="T37" fmla="*/ 113 h 794"/>
                <a:gd name="T38" fmla="*/ 793 w 907"/>
                <a:gd name="T39" fmla="*/ 113 h 794"/>
                <a:gd name="T40" fmla="*/ 793 w 907"/>
                <a:gd name="T41" fmla="*/ 227 h 794"/>
                <a:gd name="T42" fmla="*/ 907 w 907"/>
                <a:gd name="T43" fmla="*/ 227 h 794"/>
                <a:gd name="T44" fmla="*/ 907 w 907"/>
                <a:gd name="T4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794">
                  <a:moveTo>
                    <a:pt x="90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3" y="113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8" name="Freeform 208">
              <a:extLst>
                <a:ext uri="{FF2B5EF4-FFF2-40B4-BE49-F238E27FC236}">
                  <a16:creationId xmlns:a16="http://schemas.microsoft.com/office/drawing/2014/main" id="{98B650E0-78FF-4BF9-9ECC-E56AC2B72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970"/>
              <a:ext cx="1134" cy="1361"/>
            </a:xfrm>
            <a:custGeom>
              <a:avLst/>
              <a:gdLst>
                <a:gd name="T0" fmla="*/ 0 w 1134"/>
                <a:gd name="T1" fmla="*/ 1361 h 1361"/>
                <a:gd name="T2" fmla="*/ 0 w 1134"/>
                <a:gd name="T3" fmla="*/ 1134 h 1361"/>
                <a:gd name="T4" fmla="*/ 114 w 1134"/>
                <a:gd name="T5" fmla="*/ 1134 h 1361"/>
                <a:gd name="T6" fmla="*/ 114 w 1134"/>
                <a:gd name="T7" fmla="*/ 1021 h 1361"/>
                <a:gd name="T8" fmla="*/ 227 w 1134"/>
                <a:gd name="T9" fmla="*/ 1021 h 1361"/>
                <a:gd name="T10" fmla="*/ 227 w 1134"/>
                <a:gd name="T11" fmla="*/ 454 h 1361"/>
                <a:gd name="T12" fmla="*/ 341 w 1134"/>
                <a:gd name="T13" fmla="*/ 454 h 1361"/>
                <a:gd name="T14" fmla="*/ 341 w 1134"/>
                <a:gd name="T15" fmla="*/ 0 h 1361"/>
                <a:gd name="T16" fmla="*/ 908 w 1134"/>
                <a:gd name="T17" fmla="*/ 0 h 1361"/>
                <a:gd name="T18" fmla="*/ 908 w 1134"/>
                <a:gd name="T19" fmla="*/ 114 h 1361"/>
                <a:gd name="T20" fmla="*/ 1021 w 1134"/>
                <a:gd name="T21" fmla="*/ 114 h 1361"/>
                <a:gd name="T22" fmla="*/ 1021 w 1134"/>
                <a:gd name="T23" fmla="*/ 567 h 1361"/>
                <a:gd name="T24" fmla="*/ 1134 w 1134"/>
                <a:gd name="T25" fmla="*/ 567 h 1361"/>
                <a:gd name="T26" fmla="*/ 1134 w 1134"/>
                <a:gd name="T27" fmla="*/ 681 h 1361"/>
                <a:gd name="T28" fmla="*/ 908 w 1134"/>
                <a:gd name="T29" fmla="*/ 681 h 1361"/>
                <a:gd name="T30" fmla="*/ 908 w 1134"/>
                <a:gd name="T31" fmla="*/ 567 h 1361"/>
                <a:gd name="T32" fmla="*/ 794 w 1134"/>
                <a:gd name="T33" fmla="*/ 567 h 1361"/>
                <a:gd name="T34" fmla="*/ 794 w 1134"/>
                <a:gd name="T35" fmla="*/ 1021 h 1361"/>
                <a:gd name="T36" fmla="*/ 454 w 1134"/>
                <a:gd name="T37" fmla="*/ 1021 h 1361"/>
                <a:gd name="T38" fmla="*/ 454 w 1134"/>
                <a:gd name="T39" fmla="*/ 1248 h 1361"/>
                <a:gd name="T40" fmla="*/ 567 w 1134"/>
                <a:gd name="T41" fmla="*/ 1248 h 1361"/>
                <a:gd name="T42" fmla="*/ 567 w 1134"/>
                <a:gd name="T43" fmla="*/ 1361 h 1361"/>
                <a:gd name="T44" fmla="*/ 0 w 1134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361">
                  <a:moveTo>
                    <a:pt x="0" y="1361"/>
                  </a:moveTo>
                  <a:lnTo>
                    <a:pt x="0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0"/>
                  </a:lnTo>
                  <a:lnTo>
                    <a:pt x="908" y="0"/>
                  </a:lnTo>
                  <a:lnTo>
                    <a:pt x="908" y="114"/>
                  </a:lnTo>
                  <a:lnTo>
                    <a:pt x="1021" y="114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1021"/>
                  </a:lnTo>
                  <a:lnTo>
                    <a:pt x="454" y="1021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09" name="Freeform 209">
              <a:extLst>
                <a:ext uri="{FF2B5EF4-FFF2-40B4-BE49-F238E27FC236}">
                  <a16:creationId xmlns:a16="http://schemas.microsoft.com/office/drawing/2014/main" id="{7ADB8533-5DCF-4AFC-B846-E103EC452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877"/>
              <a:ext cx="1474" cy="1361"/>
            </a:xfrm>
            <a:custGeom>
              <a:avLst/>
              <a:gdLst>
                <a:gd name="T0" fmla="*/ 1474 w 1474"/>
                <a:gd name="T1" fmla="*/ 114 h 1361"/>
                <a:gd name="T2" fmla="*/ 1134 w 1474"/>
                <a:gd name="T3" fmla="*/ 114 h 1361"/>
                <a:gd name="T4" fmla="*/ 1134 w 1474"/>
                <a:gd name="T5" fmla="*/ 0 h 1361"/>
                <a:gd name="T6" fmla="*/ 1021 w 1474"/>
                <a:gd name="T7" fmla="*/ 0 h 1361"/>
                <a:gd name="T8" fmla="*/ 1021 w 1474"/>
                <a:gd name="T9" fmla="*/ 114 h 1361"/>
                <a:gd name="T10" fmla="*/ 907 w 1474"/>
                <a:gd name="T11" fmla="*/ 114 h 1361"/>
                <a:gd name="T12" fmla="*/ 907 w 1474"/>
                <a:gd name="T13" fmla="*/ 227 h 1361"/>
                <a:gd name="T14" fmla="*/ 794 w 1474"/>
                <a:gd name="T15" fmla="*/ 227 h 1361"/>
                <a:gd name="T16" fmla="*/ 794 w 1474"/>
                <a:gd name="T17" fmla="*/ 341 h 1361"/>
                <a:gd name="T18" fmla="*/ 681 w 1474"/>
                <a:gd name="T19" fmla="*/ 341 h 1361"/>
                <a:gd name="T20" fmla="*/ 681 w 1474"/>
                <a:gd name="T21" fmla="*/ 227 h 1361"/>
                <a:gd name="T22" fmla="*/ 454 w 1474"/>
                <a:gd name="T23" fmla="*/ 227 h 1361"/>
                <a:gd name="T24" fmla="*/ 454 w 1474"/>
                <a:gd name="T25" fmla="*/ 567 h 1361"/>
                <a:gd name="T26" fmla="*/ 114 w 1474"/>
                <a:gd name="T27" fmla="*/ 567 h 1361"/>
                <a:gd name="T28" fmla="*/ 114 w 1474"/>
                <a:gd name="T29" fmla="*/ 681 h 1361"/>
                <a:gd name="T30" fmla="*/ 0 w 1474"/>
                <a:gd name="T31" fmla="*/ 681 h 1361"/>
                <a:gd name="T32" fmla="*/ 0 w 1474"/>
                <a:gd name="T33" fmla="*/ 794 h 1361"/>
                <a:gd name="T34" fmla="*/ 114 w 1474"/>
                <a:gd name="T35" fmla="*/ 794 h 1361"/>
                <a:gd name="T36" fmla="*/ 114 w 1474"/>
                <a:gd name="T37" fmla="*/ 1021 h 1361"/>
                <a:gd name="T38" fmla="*/ 227 w 1474"/>
                <a:gd name="T39" fmla="*/ 1021 h 1361"/>
                <a:gd name="T40" fmla="*/ 227 w 1474"/>
                <a:gd name="T41" fmla="*/ 1134 h 1361"/>
                <a:gd name="T42" fmla="*/ 454 w 1474"/>
                <a:gd name="T43" fmla="*/ 1134 h 1361"/>
                <a:gd name="T44" fmla="*/ 454 w 1474"/>
                <a:gd name="T45" fmla="*/ 1248 h 1361"/>
                <a:gd name="T46" fmla="*/ 567 w 1474"/>
                <a:gd name="T47" fmla="*/ 1248 h 1361"/>
                <a:gd name="T48" fmla="*/ 567 w 1474"/>
                <a:gd name="T49" fmla="*/ 1361 h 1361"/>
                <a:gd name="T50" fmla="*/ 794 w 1474"/>
                <a:gd name="T51" fmla="*/ 1361 h 1361"/>
                <a:gd name="T52" fmla="*/ 794 w 1474"/>
                <a:gd name="T53" fmla="*/ 1248 h 1361"/>
                <a:gd name="T54" fmla="*/ 907 w 1474"/>
                <a:gd name="T55" fmla="*/ 1248 h 1361"/>
                <a:gd name="T56" fmla="*/ 907 w 1474"/>
                <a:gd name="T57" fmla="*/ 1134 h 1361"/>
                <a:gd name="T58" fmla="*/ 1021 w 1474"/>
                <a:gd name="T59" fmla="*/ 1134 h 1361"/>
                <a:gd name="T60" fmla="*/ 1021 w 1474"/>
                <a:gd name="T61" fmla="*/ 1361 h 1361"/>
                <a:gd name="T62" fmla="*/ 1248 w 1474"/>
                <a:gd name="T63" fmla="*/ 1361 h 1361"/>
                <a:gd name="T64" fmla="*/ 1248 w 1474"/>
                <a:gd name="T65" fmla="*/ 1248 h 1361"/>
                <a:gd name="T66" fmla="*/ 1361 w 1474"/>
                <a:gd name="T67" fmla="*/ 1248 h 1361"/>
                <a:gd name="T68" fmla="*/ 1361 w 1474"/>
                <a:gd name="T69" fmla="*/ 1134 h 1361"/>
                <a:gd name="T70" fmla="*/ 1474 w 1474"/>
                <a:gd name="T71" fmla="*/ 1134 h 1361"/>
                <a:gd name="T72" fmla="*/ 1474 w 1474"/>
                <a:gd name="T73" fmla="*/ 1021 h 1361"/>
                <a:gd name="T74" fmla="*/ 1361 w 1474"/>
                <a:gd name="T75" fmla="*/ 1021 h 1361"/>
                <a:gd name="T76" fmla="*/ 1361 w 1474"/>
                <a:gd name="T77" fmla="*/ 794 h 1361"/>
                <a:gd name="T78" fmla="*/ 1248 w 1474"/>
                <a:gd name="T79" fmla="*/ 794 h 1361"/>
                <a:gd name="T80" fmla="*/ 1248 w 1474"/>
                <a:gd name="T81" fmla="*/ 567 h 1361"/>
                <a:gd name="T82" fmla="*/ 1361 w 1474"/>
                <a:gd name="T83" fmla="*/ 567 h 1361"/>
                <a:gd name="T84" fmla="*/ 1361 w 1474"/>
                <a:gd name="T85" fmla="*/ 454 h 1361"/>
                <a:gd name="T86" fmla="*/ 1474 w 1474"/>
                <a:gd name="T87" fmla="*/ 454 h 1361"/>
                <a:gd name="T88" fmla="*/ 1474 w 1474"/>
                <a:gd name="T89" fmla="*/ 11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1361">
                  <a:moveTo>
                    <a:pt x="1474" y="114"/>
                  </a:moveTo>
                  <a:lnTo>
                    <a:pt x="1134" y="114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1021" y="1134"/>
                  </a:lnTo>
                  <a:lnTo>
                    <a:pt x="1021" y="1361"/>
                  </a:lnTo>
                  <a:lnTo>
                    <a:pt x="1248" y="1361"/>
                  </a:lnTo>
                  <a:lnTo>
                    <a:pt x="1248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021"/>
                  </a:lnTo>
                  <a:lnTo>
                    <a:pt x="1361" y="1021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0" name="Freeform 210">
              <a:extLst>
                <a:ext uri="{FF2B5EF4-FFF2-40B4-BE49-F238E27FC236}">
                  <a16:creationId xmlns:a16="http://schemas.microsoft.com/office/drawing/2014/main" id="{3D101343-AB19-461F-B88E-370A0A6A9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310"/>
              <a:ext cx="2608" cy="2609"/>
            </a:xfrm>
            <a:custGeom>
              <a:avLst/>
              <a:gdLst>
                <a:gd name="T0" fmla="*/ 453 w 2608"/>
                <a:gd name="T1" fmla="*/ 227 h 2609"/>
                <a:gd name="T2" fmla="*/ 567 w 2608"/>
                <a:gd name="T3" fmla="*/ 114 h 2609"/>
                <a:gd name="T4" fmla="*/ 680 w 2608"/>
                <a:gd name="T5" fmla="*/ 0 h 2609"/>
                <a:gd name="T6" fmla="*/ 793 w 2608"/>
                <a:gd name="T7" fmla="*/ 114 h 2609"/>
                <a:gd name="T8" fmla="*/ 907 w 2608"/>
                <a:gd name="T9" fmla="*/ 227 h 2609"/>
                <a:gd name="T10" fmla="*/ 1134 w 2608"/>
                <a:gd name="T11" fmla="*/ 908 h 2609"/>
                <a:gd name="T12" fmla="*/ 1360 w 2608"/>
                <a:gd name="T13" fmla="*/ 1021 h 2609"/>
                <a:gd name="T14" fmla="*/ 1701 w 2608"/>
                <a:gd name="T15" fmla="*/ 1134 h 2609"/>
                <a:gd name="T16" fmla="*/ 1814 w 2608"/>
                <a:gd name="T17" fmla="*/ 1248 h 2609"/>
                <a:gd name="T18" fmla="*/ 1927 w 2608"/>
                <a:gd name="T19" fmla="*/ 1475 h 2609"/>
                <a:gd name="T20" fmla="*/ 2381 w 2608"/>
                <a:gd name="T21" fmla="*/ 1588 h 2609"/>
                <a:gd name="T22" fmla="*/ 2608 w 2608"/>
                <a:gd name="T23" fmla="*/ 1701 h 2609"/>
                <a:gd name="T24" fmla="*/ 2268 w 2608"/>
                <a:gd name="T25" fmla="*/ 1815 h 2609"/>
                <a:gd name="T26" fmla="*/ 2154 w 2608"/>
                <a:gd name="T27" fmla="*/ 1928 h 2609"/>
                <a:gd name="T28" fmla="*/ 1927 w 2608"/>
                <a:gd name="T29" fmla="*/ 1815 h 2609"/>
                <a:gd name="T30" fmla="*/ 2041 w 2608"/>
                <a:gd name="T31" fmla="*/ 2042 h 2609"/>
                <a:gd name="T32" fmla="*/ 2268 w 2608"/>
                <a:gd name="T33" fmla="*/ 2155 h 2609"/>
                <a:gd name="T34" fmla="*/ 2381 w 2608"/>
                <a:gd name="T35" fmla="*/ 2268 h 2609"/>
                <a:gd name="T36" fmla="*/ 2041 w 2608"/>
                <a:gd name="T37" fmla="*/ 2609 h 2609"/>
                <a:gd name="T38" fmla="*/ 1927 w 2608"/>
                <a:gd name="T39" fmla="*/ 2495 h 2609"/>
                <a:gd name="T40" fmla="*/ 1701 w 2608"/>
                <a:gd name="T41" fmla="*/ 2268 h 2609"/>
                <a:gd name="T42" fmla="*/ 1474 w 2608"/>
                <a:gd name="T43" fmla="*/ 2382 h 2609"/>
                <a:gd name="T44" fmla="*/ 1360 w 2608"/>
                <a:gd name="T45" fmla="*/ 1928 h 2609"/>
                <a:gd name="T46" fmla="*/ 1247 w 2608"/>
                <a:gd name="T47" fmla="*/ 1588 h 2609"/>
                <a:gd name="T48" fmla="*/ 1134 w 2608"/>
                <a:gd name="T49" fmla="*/ 1475 h 2609"/>
                <a:gd name="T50" fmla="*/ 907 w 2608"/>
                <a:gd name="T51" fmla="*/ 1361 h 2609"/>
                <a:gd name="T52" fmla="*/ 226 w 2608"/>
                <a:gd name="T53" fmla="*/ 1248 h 2609"/>
                <a:gd name="T54" fmla="*/ 340 w 2608"/>
                <a:gd name="T55" fmla="*/ 1134 h 2609"/>
                <a:gd name="T56" fmla="*/ 453 w 2608"/>
                <a:gd name="T57" fmla="*/ 1021 h 2609"/>
                <a:gd name="T58" fmla="*/ 226 w 2608"/>
                <a:gd name="T59" fmla="*/ 794 h 2609"/>
                <a:gd name="T60" fmla="*/ 113 w 2608"/>
                <a:gd name="T61" fmla="*/ 567 h 2609"/>
                <a:gd name="T62" fmla="*/ 0 w 2608"/>
                <a:gd name="T63" fmla="*/ 454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08" h="2609">
                  <a:moveTo>
                    <a:pt x="0" y="227"/>
                  </a:moveTo>
                  <a:lnTo>
                    <a:pt x="453" y="22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1360" y="1021"/>
                  </a:lnTo>
                  <a:lnTo>
                    <a:pt x="1360" y="1134"/>
                  </a:lnTo>
                  <a:lnTo>
                    <a:pt x="1701" y="1134"/>
                  </a:lnTo>
                  <a:lnTo>
                    <a:pt x="1701" y="1248"/>
                  </a:lnTo>
                  <a:lnTo>
                    <a:pt x="1814" y="1248"/>
                  </a:lnTo>
                  <a:lnTo>
                    <a:pt x="1814" y="1475"/>
                  </a:lnTo>
                  <a:lnTo>
                    <a:pt x="1927" y="1475"/>
                  </a:lnTo>
                  <a:lnTo>
                    <a:pt x="1927" y="1588"/>
                  </a:lnTo>
                  <a:lnTo>
                    <a:pt x="2381" y="1588"/>
                  </a:lnTo>
                  <a:lnTo>
                    <a:pt x="2381" y="1701"/>
                  </a:lnTo>
                  <a:lnTo>
                    <a:pt x="2608" y="1701"/>
                  </a:lnTo>
                  <a:lnTo>
                    <a:pt x="2608" y="1815"/>
                  </a:lnTo>
                  <a:lnTo>
                    <a:pt x="2268" y="1815"/>
                  </a:lnTo>
                  <a:lnTo>
                    <a:pt x="2268" y="1928"/>
                  </a:lnTo>
                  <a:lnTo>
                    <a:pt x="2154" y="1928"/>
                  </a:lnTo>
                  <a:lnTo>
                    <a:pt x="2154" y="1815"/>
                  </a:lnTo>
                  <a:lnTo>
                    <a:pt x="1927" y="1815"/>
                  </a:lnTo>
                  <a:lnTo>
                    <a:pt x="1927" y="2042"/>
                  </a:lnTo>
                  <a:lnTo>
                    <a:pt x="2041" y="2042"/>
                  </a:lnTo>
                  <a:lnTo>
                    <a:pt x="2041" y="2155"/>
                  </a:lnTo>
                  <a:lnTo>
                    <a:pt x="2268" y="2155"/>
                  </a:lnTo>
                  <a:lnTo>
                    <a:pt x="2268" y="2268"/>
                  </a:lnTo>
                  <a:lnTo>
                    <a:pt x="2381" y="2268"/>
                  </a:lnTo>
                  <a:lnTo>
                    <a:pt x="2381" y="2609"/>
                  </a:lnTo>
                  <a:lnTo>
                    <a:pt x="2041" y="2609"/>
                  </a:lnTo>
                  <a:lnTo>
                    <a:pt x="2041" y="2495"/>
                  </a:lnTo>
                  <a:lnTo>
                    <a:pt x="1927" y="2495"/>
                  </a:lnTo>
                  <a:lnTo>
                    <a:pt x="1927" y="2268"/>
                  </a:lnTo>
                  <a:lnTo>
                    <a:pt x="1701" y="2268"/>
                  </a:lnTo>
                  <a:lnTo>
                    <a:pt x="1701" y="2382"/>
                  </a:lnTo>
                  <a:lnTo>
                    <a:pt x="1474" y="2382"/>
                  </a:lnTo>
                  <a:lnTo>
                    <a:pt x="1474" y="1928"/>
                  </a:lnTo>
                  <a:lnTo>
                    <a:pt x="1360" y="1928"/>
                  </a:lnTo>
                  <a:lnTo>
                    <a:pt x="1360" y="1588"/>
                  </a:lnTo>
                  <a:lnTo>
                    <a:pt x="1247" y="1588"/>
                  </a:lnTo>
                  <a:lnTo>
                    <a:pt x="1247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226" y="1248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794"/>
                  </a:lnTo>
                  <a:lnTo>
                    <a:pt x="226" y="79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11" name="Freeform 211">
              <a:extLst>
                <a:ext uri="{FF2B5EF4-FFF2-40B4-BE49-F238E27FC236}">
                  <a16:creationId xmlns:a16="http://schemas.microsoft.com/office/drawing/2014/main" id="{C6F04B30-8CCB-4D6B-9A9F-6148948D8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084"/>
              <a:ext cx="1928" cy="1814"/>
            </a:xfrm>
            <a:custGeom>
              <a:avLst/>
              <a:gdLst>
                <a:gd name="T0" fmla="*/ 1928 w 1928"/>
                <a:gd name="T1" fmla="*/ 1020 h 1814"/>
                <a:gd name="T2" fmla="*/ 1928 w 1928"/>
                <a:gd name="T3" fmla="*/ 1360 h 1814"/>
                <a:gd name="T4" fmla="*/ 1588 w 1928"/>
                <a:gd name="T5" fmla="*/ 1360 h 1814"/>
                <a:gd name="T6" fmla="*/ 1588 w 1928"/>
                <a:gd name="T7" fmla="*/ 1474 h 1814"/>
                <a:gd name="T8" fmla="*/ 1474 w 1928"/>
                <a:gd name="T9" fmla="*/ 1474 h 1814"/>
                <a:gd name="T10" fmla="*/ 1474 w 1928"/>
                <a:gd name="T11" fmla="*/ 1587 h 1814"/>
                <a:gd name="T12" fmla="*/ 1588 w 1928"/>
                <a:gd name="T13" fmla="*/ 1587 h 1814"/>
                <a:gd name="T14" fmla="*/ 1588 w 1928"/>
                <a:gd name="T15" fmla="*/ 1814 h 1814"/>
                <a:gd name="T16" fmla="*/ 1247 w 1928"/>
                <a:gd name="T17" fmla="*/ 1814 h 1814"/>
                <a:gd name="T18" fmla="*/ 1247 w 1928"/>
                <a:gd name="T19" fmla="*/ 1701 h 1814"/>
                <a:gd name="T20" fmla="*/ 1134 w 1928"/>
                <a:gd name="T21" fmla="*/ 1701 h 1814"/>
                <a:gd name="T22" fmla="*/ 1134 w 1928"/>
                <a:gd name="T23" fmla="*/ 1474 h 1814"/>
                <a:gd name="T24" fmla="*/ 1021 w 1928"/>
                <a:gd name="T25" fmla="*/ 1474 h 1814"/>
                <a:gd name="T26" fmla="*/ 1021 w 1928"/>
                <a:gd name="T27" fmla="*/ 1360 h 1814"/>
                <a:gd name="T28" fmla="*/ 680 w 1928"/>
                <a:gd name="T29" fmla="*/ 1360 h 1814"/>
                <a:gd name="T30" fmla="*/ 680 w 1928"/>
                <a:gd name="T31" fmla="*/ 1247 h 1814"/>
                <a:gd name="T32" fmla="*/ 454 w 1928"/>
                <a:gd name="T33" fmla="*/ 1247 h 1814"/>
                <a:gd name="T34" fmla="*/ 454 w 1928"/>
                <a:gd name="T35" fmla="*/ 1134 h 1814"/>
                <a:gd name="T36" fmla="*/ 227 w 1928"/>
                <a:gd name="T37" fmla="*/ 1134 h 1814"/>
                <a:gd name="T38" fmla="*/ 227 w 1928"/>
                <a:gd name="T39" fmla="*/ 453 h 1814"/>
                <a:gd name="T40" fmla="*/ 113 w 1928"/>
                <a:gd name="T41" fmla="*/ 453 h 1814"/>
                <a:gd name="T42" fmla="*/ 113 w 1928"/>
                <a:gd name="T43" fmla="*/ 340 h 1814"/>
                <a:gd name="T44" fmla="*/ 0 w 1928"/>
                <a:gd name="T45" fmla="*/ 340 h 1814"/>
                <a:gd name="T46" fmla="*/ 0 w 1928"/>
                <a:gd name="T47" fmla="*/ 226 h 1814"/>
                <a:gd name="T48" fmla="*/ 113 w 1928"/>
                <a:gd name="T49" fmla="*/ 226 h 1814"/>
                <a:gd name="T50" fmla="*/ 113 w 1928"/>
                <a:gd name="T51" fmla="*/ 113 h 1814"/>
                <a:gd name="T52" fmla="*/ 340 w 1928"/>
                <a:gd name="T53" fmla="*/ 113 h 1814"/>
                <a:gd name="T54" fmla="*/ 340 w 1928"/>
                <a:gd name="T55" fmla="*/ 0 h 1814"/>
                <a:gd name="T56" fmla="*/ 567 w 1928"/>
                <a:gd name="T57" fmla="*/ 0 h 1814"/>
                <a:gd name="T58" fmla="*/ 567 w 1928"/>
                <a:gd name="T59" fmla="*/ 113 h 1814"/>
                <a:gd name="T60" fmla="*/ 680 w 1928"/>
                <a:gd name="T61" fmla="*/ 113 h 1814"/>
                <a:gd name="T62" fmla="*/ 680 w 1928"/>
                <a:gd name="T63" fmla="*/ 226 h 1814"/>
                <a:gd name="T64" fmla="*/ 907 w 1928"/>
                <a:gd name="T65" fmla="*/ 226 h 1814"/>
                <a:gd name="T66" fmla="*/ 907 w 1928"/>
                <a:gd name="T67" fmla="*/ 340 h 1814"/>
                <a:gd name="T68" fmla="*/ 1134 w 1928"/>
                <a:gd name="T69" fmla="*/ 340 h 1814"/>
                <a:gd name="T70" fmla="*/ 1134 w 1928"/>
                <a:gd name="T71" fmla="*/ 453 h 1814"/>
                <a:gd name="T72" fmla="*/ 1814 w 1928"/>
                <a:gd name="T73" fmla="*/ 453 h 1814"/>
                <a:gd name="T74" fmla="*/ 1814 w 1928"/>
                <a:gd name="T75" fmla="*/ 680 h 1814"/>
                <a:gd name="T76" fmla="*/ 1701 w 1928"/>
                <a:gd name="T77" fmla="*/ 680 h 1814"/>
                <a:gd name="T78" fmla="*/ 1701 w 1928"/>
                <a:gd name="T79" fmla="*/ 793 h 1814"/>
                <a:gd name="T80" fmla="*/ 1814 w 1928"/>
                <a:gd name="T81" fmla="*/ 793 h 1814"/>
                <a:gd name="T82" fmla="*/ 1814 w 1928"/>
                <a:gd name="T83" fmla="*/ 1020 h 1814"/>
                <a:gd name="T84" fmla="*/ 1928 w 1928"/>
                <a:gd name="T85" fmla="*/ 102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28" h="1814">
                  <a:moveTo>
                    <a:pt x="1928" y="1020"/>
                  </a:moveTo>
                  <a:lnTo>
                    <a:pt x="1928" y="1360"/>
                  </a:lnTo>
                  <a:lnTo>
                    <a:pt x="1588" y="1360"/>
                  </a:lnTo>
                  <a:lnTo>
                    <a:pt x="1588" y="1474"/>
                  </a:lnTo>
                  <a:lnTo>
                    <a:pt x="1474" y="1474"/>
                  </a:lnTo>
                  <a:lnTo>
                    <a:pt x="1474" y="1587"/>
                  </a:lnTo>
                  <a:lnTo>
                    <a:pt x="1588" y="1587"/>
                  </a:lnTo>
                  <a:lnTo>
                    <a:pt x="1588" y="1814"/>
                  </a:lnTo>
                  <a:lnTo>
                    <a:pt x="1247" y="1814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0"/>
                  </a:lnTo>
                  <a:lnTo>
                    <a:pt x="680" y="1360"/>
                  </a:lnTo>
                  <a:lnTo>
                    <a:pt x="680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227" y="1134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907" y="226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453"/>
                  </a:lnTo>
                  <a:lnTo>
                    <a:pt x="1814" y="453"/>
                  </a:lnTo>
                  <a:lnTo>
                    <a:pt x="1814" y="680"/>
                  </a:lnTo>
                  <a:lnTo>
                    <a:pt x="1701" y="680"/>
                  </a:lnTo>
                  <a:lnTo>
                    <a:pt x="1701" y="793"/>
                  </a:lnTo>
                  <a:lnTo>
                    <a:pt x="1814" y="793"/>
                  </a:lnTo>
                  <a:lnTo>
                    <a:pt x="1814" y="1020"/>
                  </a:lnTo>
                  <a:lnTo>
                    <a:pt x="1928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06" name="Group 6">
            <a:extLst>
              <a:ext uri="{FF2B5EF4-FFF2-40B4-BE49-F238E27FC236}">
                <a16:creationId xmlns:a16="http://schemas.microsoft.com/office/drawing/2014/main" id="{38B43975-68AD-4CC5-8B44-E5B00F58DC2F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6221413"/>
            <a:ext cx="3781425" cy="2339975"/>
            <a:chOff x="869" y="3919"/>
            <a:chExt cx="2382" cy="1474"/>
          </a:xfrm>
        </p:grpSpPr>
        <p:sp>
          <p:nvSpPr>
            <p:cNvPr id="25607" name="Freeform 7">
              <a:extLst>
                <a:ext uri="{FF2B5EF4-FFF2-40B4-BE49-F238E27FC236}">
                  <a16:creationId xmlns:a16="http://schemas.microsoft.com/office/drawing/2014/main" id="{D9952295-B82B-475A-ABAD-54CC6C83F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826"/>
              <a:ext cx="340" cy="567"/>
            </a:xfrm>
            <a:custGeom>
              <a:avLst/>
              <a:gdLst>
                <a:gd name="T0" fmla="*/ 340 w 340"/>
                <a:gd name="T1" fmla="*/ 567 h 567"/>
                <a:gd name="T2" fmla="*/ 340 w 340"/>
                <a:gd name="T3" fmla="*/ 113 h 567"/>
                <a:gd name="T4" fmla="*/ 227 w 340"/>
                <a:gd name="T5" fmla="*/ 113 h 567"/>
                <a:gd name="T6" fmla="*/ 227 w 340"/>
                <a:gd name="T7" fmla="*/ 0 h 567"/>
                <a:gd name="T8" fmla="*/ 0 w 340"/>
                <a:gd name="T9" fmla="*/ 0 h 567"/>
                <a:gd name="T10" fmla="*/ 0 w 340"/>
                <a:gd name="T11" fmla="*/ 340 h 567"/>
                <a:gd name="T12" fmla="*/ 113 w 340"/>
                <a:gd name="T13" fmla="*/ 340 h 567"/>
                <a:gd name="T14" fmla="*/ 113 w 340"/>
                <a:gd name="T15" fmla="*/ 453 h 567"/>
                <a:gd name="T16" fmla="*/ 227 w 340"/>
                <a:gd name="T17" fmla="*/ 453 h 567"/>
                <a:gd name="T18" fmla="*/ 227 w 340"/>
                <a:gd name="T19" fmla="*/ 567 h 567"/>
                <a:gd name="T20" fmla="*/ 340 w 340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567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40" y="56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8" name="Freeform 8">
              <a:extLst>
                <a:ext uri="{FF2B5EF4-FFF2-40B4-BE49-F238E27FC236}">
                  <a16:creationId xmlns:a16="http://schemas.microsoft.com/office/drawing/2014/main" id="{8CF95959-629F-4F5C-AAE9-479AEDE31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259"/>
              <a:ext cx="1928" cy="1134"/>
            </a:xfrm>
            <a:custGeom>
              <a:avLst/>
              <a:gdLst>
                <a:gd name="T0" fmla="*/ 1928 w 1928"/>
                <a:gd name="T1" fmla="*/ 1020 h 1134"/>
                <a:gd name="T2" fmla="*/ 1701 w 1928"/>
                <a:gd name="T3" fmla="*/ 1020 h 1134"/>
                <a:gd name="T4" fmla="*/ 1701 w 1928"/>
                <a:gd name="T5" fmla="*/ 907 h 1134"/>
                <a:gd name="T6" fmla="*/ 1361 w 1928"/>
                <a:gd name="T7" fmla="*/ 907 h 1134"/>
                <a:gd name="T8" fmla="*/ 1361 w 1928"/>
                <a:gd name="T9" fmla="*/ 1134 h 1134"/>
                <a:gd name="T10" fmla="*/ 1248 w 1928"/>
                <a:gd name="T11" fmla="*/ 1134 h 1134"/>
                <a:gd name="T12" fmla="*/ 1248 w 1928"/>
                <a:gd name="T13" fmla="*/ 1020 h 1134"/>
                <a:gd name="T14" fmla="*/ 1134 w 1928"/>
                <a:gd name="T15" fmla="*/ 1020 h 1134"/>
                <a:gd name="T16" fmla="*/ 1134 w 1928"/>
                <a:gd name="T17" fmla="*/ 907 h 1134"/>
                <a:gd name="T18" fmla="*/ 1021 w 1928"/>
                <a:gd name="T19" fmla="*/ 907 h 1134"/>
                <a:gd name="T20" fmla="*/ 1021 w 1928"/>
                <a:gd name="T21" fmla="*/ 794 h 1134"/>
                <a:gd name="T22" fmla="*/ 794 w 1928"/>
                <a:gd name="T23" fmla="*/ 794 h 1134"/>
                <a:gd name="T24" fmla="*/ 794 w 1928"/>
                <a:gd name="T25" fmla="*/ 680 h 1134"/>
                <a:gd name="T26" fmla="*/ 567 w 1928"/>
                <a:gd name="T27" fmla="*/ 680 h 1134"/>
                <a:gd name="T28" fmla="*/ 567 w 1928"/>
                <a:gd name="T29" fmla="*/ 567 h 1134"/>
                <a:gd name="T30" fmla="*/ 341 w 1928"/>
                <a:gd name="T31" fmla="*/ 567 h 1134"/>
                <a:gd name="T32" fmla="*/ 341 w 1928"/>
                <a:gd name="T33" fmla="*/ 680 h 1134"/>
                <a:gd name="T34" fmla="*/ 0 w 1928"/>
                <a:gd name="T35" fmla="*/ 680 h 1134"/>
                <a:gd name="T36" fmla="*/ 0 w 1928"/>
                <a:gd name="T37" fmla="*/ 567 h 1134"/>
                <a:gd name="T38" fmla="*/ 114 w 1928"/>
                <a:gd name="T39" fmla="*/ 567 h 1134"/>
                <a:gd name="T40" fmla="*/ 114 w 1928"/>
                <a:gd name="T41" fmla="*/ 340 h 1134"/>
                <a:gd name="T42" fmla="*/ 341 w 1928"/>
                <a:gd name="T43" fmla="*/ 340 h 1134"/>
                <a:gd name="T44" fmla="*/ 341 w 1928"/>
                <a:gd name="T45" fmla="*/ 227 h 1134"/>
                <a:gd name="T46" fmla="*/ 227 w 1928"/>
                <a:gd name="T47" fmla="*/ 227 h 1134"/>
                <a:gd name="T48" fmla="*/ 227 w 1928"/>
                <a:gd name="T49" fmla="*/ 113 h 1134"/>
                <a:gd name="T50" fmla="*/ 341 w 1928"/>
                <a:gd name="T51" fmla="*/ 113 h 1134"/>
                <a:gd name="T52" fmla="*/ 341 w 1928"/>
                <a:gd name="T53" fmla="*/ 0 h 1134"/>
                <a:gd name="T54" fmla="*/ 454 w 1928"/>
                <a:gd name="T55" fmla="*/ 0 h 1134"/>
                <a:gd name="T56" fmla="*/ 454 w 1928"/>
                <a:gd name="T57" fmla="*/ 113 h 1134"/>
                <a:gd name="T58" fmla="*/ 567 w 1928"/>
                <a:gd name="T59" fmla="*/ 113 h 1134"/>
                <a:gd name="T60" fmla="*/ 567 w 1928"/>
                <a:gd name="T61" fmla="*/ 227 h 1134"/>
                <a:gd name="T62" fmla="*/ 681 w 1928"/>
                <a:gd name="T63" fmla="*/ 227 h 1134"/>
                <a:gd name="T64" fmla="*/ 681 w 1928"/>
                <a:gd name="T65" fmla="*/ 340 h 1134"/>
                <a:gd name="T66" fmla="*/ 794 w 1928"/>
                <a:gd name="T67" fmla="*/ 340 h 1134"/>
                <a:gd name="T68" fmla="*/ 794 w 1928"/>
                <a:gd name="T69" fmla="*/ 453 h 1134"/>
                <a:gd name="T70" fmla="*/ 908 w 1928"/>
                <a:gd name="T71" fmla="*/ 453 h 1134"/>
                <a:gd name="T72" fmla="*/ 908 w 1928"/>
                <a:gd name="T73" fmla="*/ 567 h 1134"/>
                <a:gd name="T74" fmla="*/ 1134 w 1928"/>
                <a:gd name="T75" fmla="*/ 567 h 1134"/>
                <a:gd name="T76" fmla="*/ 1134 w 1928"/>
                <a:gd name="T77" fmla="*/ 680 h 1134"/>
                <a:gd name="T78" fmla="*/ 1248 w 1928"/>
                <a:gd name="T79" fmla="*/ 680 h 1134"/>
                <a:gd name="T80" fmla="*/ 1701 w 1928"/>
                <a:gd name="T81" fmla="*/ 680 h 1134"/>
                <a:gd name="T82" fmla="*/ 1701 w 1928"/>
                <a:gd name="T83" fmla="*/ 794 h 1134"/>
                <a:gd name="T84" fmla="*/ 1815 w 1928"/>
                <a:gd name="T85" fmla="*/ 794 h 1134"/>
                <a:gd name="T86" fmla="*/ 1815 w 1928"/>
                <a:gd name="T87" fmla="*/ 907 h 1134"/>
                <a:gd name="T88" fmla="*/ 1928 w 1928"/>
                <a:gd name="T89" fmla="*/ 907 h 1134"/>
                <a:gd name="T90" fmla="*/ 1928 w 1928"/>
                <a:gd name="T91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8" h="1134">
                  <a:moveTo>
                    <a:pt x="1928" y="1020"/>
                  </a:moveTo>
                  <a:lnTo>
                    <a:pt x="1701" y="1020"/>
                  </a:lnTo>
                  <a:lnTo>
                    <a:pt x="1701" y="907"/>
                  </a:lnTo>
                  <a:lnTo>
                    <a:pt x="1361" y="90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908" y="453"/>
                  </a:lnTo>
                  <a:lnTo>
                    <a:pt x="908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701" y="680"/>
                  </a:lnTo>
                  <a:lnTo>
                    <a:pt x="1701" y="794"/>
                  </a:lnTo>
                  <a:lnTo>
                    <a:pt x="1815" y="794"/>
                  </a:lnTo>
                  <a:lnTo>
                    <a:pt x="1815" y="907"/>
                  </a:lnTo>
                  <a:lnTo>
                    <a:pt x="1928" y="907"/>
                  </a:lnTo>
                  <a:lnTo>
                    <a:pt x="1928" y="102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9" name="Freeform 9">
              <a:extLst>
                <a:ext uri="{FF2B5EF4-FFF2-40B4-BE49-F238E27FC236}">
                  <a16:creationId xmlns:a16="http://schemas.microsoft.com/office/drawing/2014/main" id="{2733CD5E-42FA-45E2-BC80-373B1775C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3919"/>
              <a:ext cx="1361" cy="1134"/>
            </a:xfrm>
            <a:custGeom>
              <a:avLst/>
              <a:gdLst>
                <a:gd name="T0" fmla="*/ 1361 w 1361"/>
                <a:gd name="T1" fmla="*/ 680 h 1134"/>
                <a:gd name="T2" fmla="*/ 794 w 1361"/>
                <a:gd name="T3" fmla="*/ 680 h 1134"/>
                <a:gd name="T4" fmla="*/ 794 w 1361"/>
                <a:gd name="T5" fmla="*/ 567 h 1134"/>
                <a:gd name="T6" fmla="*/ 680 w 1361"/>
                <a:gd name="T7" fmla="*/ 567 h 1134"/>
                <a:gd name="T8" fmla="*/ 680 w 1361"/>
                <a:gd name="T9" fmla="*/ 453 h 1134"/>
                <a:gd name="T10" fmla="*/ 680 w 1361"/>
                <a:gd name="T11" fmla="*/ 340 h 1134"/>
                <a:gd name="T12" fmla="*/ 567 w 1361"/>
                <a:gd name="T13" fmla="*/ 340 h 1134"/>
                <a:gd name="T14" fmla="*/ 567 w 1361"/>
                <a:gd name="T15" fmla="*/ 113 h 1134"/>
                <a:gd name="T16" fmla="*/ 340 w 1361"/>
                <a:gd name="T17" fmla="*/ 113 h 1134"/>
                <a:gd name="T18" fmla="*/ 340 w 1361"/>
                <a:gd name="T19" fmla="*/ 0 h 1134"/>
                <a:gd name="T20" fmla="*/ 0 w 1361"/>
                <a:gd name="T21" fmla="*/ 0 h 1134"/>
                <a:gd name="T22" fmla="*/ 0 w 1361"/>
                <a:gd name="T23" fmla="*/ 453 h 1134"/>
                <a:gd name="T24" fmla="*/ 113 w 1361"/>
                <a:gd name="T25" fmla="*/ 453 h 1134"/>
                <a:gd name="T26" fmla="*/ 113 w 1361"/>
                <a:gd name="T27" fmla="*/ 567 h 1134"/>
                <a:gd name="T28" fmla="*/ 227 w 1361"/>
                <a:gd name="T29" fmla="*/ 567 h 1134"/>
                <a:gd name="T30" fmla="*/ 227 w 1361"/>
                <a:gd name="T31" fmla="*/ 680 h 1134"/>
                <a:gd name="T32" fmla="*/ 340 w 1361"/>
                <a:gd name="T33" fmla="*/ 680 h 1134"/>
                <a:gd name="T34" fmla="*/ 340 w 1361"/>
                <a:gd name="T35" fmla="*/ 793 h 1134"/>
                <a:gd name="T36" fmla="*/ 454 w 1361"/>
                <a:gd name="T37" fmla="*/ 793 h 1134"/>
                <a:gd name="T38" fmla="*/ 454 w 1361"/>
                <a:gd name="T39" fmla="*/ 907 h 1134"/>
                <a:gd name="T40" fmla="*/ 680 w 1361"/>
                <a:gd name="T41" fmla="*/ 907 h 1134"/>
                <a:gd name="T42" fmla="*/ 680 w 1361"/>
                <a:gd name="T43" fmla="*/ 1020 h 1134"/>
                <a:gd name="T44" fmla="*/ 1247 w 1361"/>
                <a:gd name="T45" fmla="*/ 1020 h 1134"/>
                <a:gd name="T46" fmla="*/ 1247 w 1361"/>
                <a:gd name="T47" fmla="*/ 1134 h 1134"/>
                <a:gd name="T48" fmla="*/ 1361 w 1361"/>
                <a:gd name="T49" fmla="*/ 1134 h 1134"/>
                <a:gd name="T50" fmla="*/ 1361 w 1361"/>
                <a:gd name="T51" fmla="*/ 68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134">
                  <a:moveTo>
                    <a:pt x="1361" y="680"/>
                  </a:moveTo>
                  <a:lnTo>
                    <a:pt x="794" y="680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454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1247" y="1020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68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0" name="Freeform 10">
              <a:extLst>
                <a:ext uri="{FF2B5EF4-FFF2-40B4-BE49-F238E27FC236}">
                  <a16:creationId xmlns:a16="http://schemas.microsoft.com/office/drawing/2014/main" id="{09DA9739-B0E9-4E61-A240-C52BC4A71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86"/>
              <a:ext cx="567" cy="567"/>
            </a:xfrm>
            <a:custGeom>
              <a:avLst/>
              <a:gdLst>
                <a:gd name="T0" fmla="*/ 340 w 567"/>
                <a:gd name="T1" fmla="*/ 567 h 567"/>
                <a:gd name="T2" fmla="*/ 567 w 567"/>
                <a:gd name="T3" fmla="*/ 567 h 567"/>
                <a:gd name="T4" fmla="*/ 567 w 567"/>
                <a:gd name="T5" fmla="*/ 340 h 567"/>
                <a:gd name="T6" fmla="*/ 340 w 567"/>
                <a:gd name="T7" fmla="*/ 340 h 567"/>
                <a:gd name="T8" fmla="*/ 340 w 567"/>
                <a:gd name="T9" fmla="*/ 226 h 567"/>
                <a:gd name="T10" fmla="*/ 227 w 567"/>
                <a:gd name="T11" fmla="*/ 226 h 567"/>
                <a:gd name="T12" fmla="*/ 227 w 567"/>
                <a:gd name="T13" fmla="*/ 0 h 567"/>
                <a:gd name="T14" fmla="*/ 113 w 567"/>
                <a:gd name="T15" fmla="*/ 0 h 567"/>
                <a:gd name="T16" fmla="*/ 113 w 567"/>
                <a:gd name="T17" fmla="*/ 113 h 567"/>
                <a:gd name="T18" fmla="*/ 113 w 567"/>
                <a:gd name="T19" fmla="*/ 226 h 567"/>
                <a:gd name="T20" fmla="*/ 0 w 567"/>
                <a:gd name="T21" fmla="*/ 226 h 567"/>
                <a:gd name="T22" fmla="*/ 0 w 567"/>
                <a:gd name="T23" fmla="*/ 340 h 567"/>
                <a:gd name="T24" fmla="*/ 227 w 567"/>
                <a:gd name="T25" fmla="*/ 340 h 567"/>
                <a:gd name="T26" fmla="*/ 227 w 567"/>
                <a:gd name="T27" fmla="*/ 453 h 567"/>
                <a:gd name="T28" fmla="*/ 340 w 567"/>
                <a:gd name="T29" fmla="*/ 453 h 567"/>
                <a:gd name="T30" fmla="*/ 340 w 567"/>
                <a:gd name="T3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567">
                  <a:moveTo>
                    <a:pt x="340" y="567"/>
                  </a:moveTo>
                  <a:lnTo>
                    <a:pt x="567" y="56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1" name="Freeform 11">
              <a:extLst>
                <a:ext uri="{FF2B5EF4-FFF2-40B4-BE49-F238E27FC236}">
                  <a16:creationId xmlns:a16="http://schemas.microsoft.com/office/drawing/2014/main" id="{C46E7BCE-B508-4861-BE3E-EB399C657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4032"/>
              <a:ext cx="907" cy="680"/>
            </a:xfrm>
            <a:custGeom>
              <a:avLst/>
              <a:gdLst>
                <a:gd name="T0" fmla="*/ 907 w 907"/>
                <a:gd name="T1" fmla="*/ 680 h 680"/>
                <a:gd name="T2" fmla="*/ 907 w 907"/>
                <a:gd name="T3" fmla="*/ 454 h 680"/>
                <a:gd name="T4" fmla="*/ 680 w 907"/>
                <a:gd name="T5" fmla="*/ 454 h 680"/>
                <a:gd name="T6" fmla="*/ 680 w 907"/>
                <a:gd name="T7" fmla="*/ 340 h 680"/>
                <a:gd name="T8" fmla="*/ 454 w 907"/>
                <a:gd name="T9" fmla="*/ 340 h 680"/>
                <a:gd name="T10" fmla="*/ 454 w 907"/>
                <a:gd name="T11" fmla="*/ 113 h 680"/>
                <a:gd name="T12" fmla="*/ 227 w 907"/>
                <a:gd name="T13" fmla="*/ 113 h 680"/>
                <a:gd name="T14" fmla="*/ 227 w 907"/>
                <a:gd name="T15" fmla="*/ 0 h 680"/>
                <a:gd name="T16" fmla="*/ 0 w 907"/>
                <a:gd name="T17" fmla="*/ 0 h 680"/>
                <a:gd name="T18" fmla="*/ 0 w 907"/>
                <a:gd name="T19" fmla="*/ 227 h 680"/>
                <a:gd name="T20" fmla="*/ 113 w 907"/>
                <a:gd name="T21" fmla="*/ 227 h 680"/>
                <a:gd name="T22" fmla="*/ 113 w 907"/>
                <a:gd name="T23" fmla="*/ 454 h 680"/>
                <a:gd name="T24" fmla="*/ 227 w 907"/>
                <a:gd name="T25" fmla="*/ 454 h 680"/>
                <a:gd name="T26" fmla="*/ 227 w 907"/>
                <a:gd name="T27" fmla="*/ 567 h 680"/>
                <a:gd name="T28" fmla="*/ 794 w 907"/>
                <a:gd name="T29" fmla="*/ 567 h 680"/>
                <a:gd name="T30" fmla="*/ 794 w 907"/>
                <a:gd name="T31" fmla="*/ 680 h 680"/>
                <a:gd name="T32" fmla="*/ 907 w 907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680">
                  <a:moveTo>
                    <a:pt x="907" y="680"/>
                  </a:moveTo>
                  <a:lnTo>
                    <a:pt x="90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52" name="Group 52">
            <a:extLst>
              <a:ext uri="{FF2B5EF4-FFF2-40B4-BE49-F238E27FC236}">
                <a16:creationId xmlns:a16="http://schemas.microsoft.com/office/drawing/2014/main" id="{7A7B1BDC-198A-470C-B6AC-AA8FE9E0641D}"/>
              </a:ext>
            </a:extLst>
          </p:cNvPr>
          <p:cNvGrpSpPr>
            <a:grpSpLocks/>
          </p:cNvGrpSpPr>
          <p:nvPr/>
        </p:nvGrpSpPr>
        <p:grpSpPr bwMode="auto">
          <a:xfrm>
            <a:off x="2605088" y="9463088"/>
            <a:ext cx="530225" cy="133350"/>
            <a:chOff x="1039" y="2727"/>
            <a:chExt cx="334" cy="84"/>
          </a:xfrm>
        </p:grpSpPr>
        <p:sp>
          <p:nvSpPr>
            <p:cNvPr id="25653" name="WordArt 53">
              <a:extLst>
                <a:ext uri="{FF2B5EF4-FFF2-40B4-BE49-F238E27FC236}">
                  <a16:creationId xmlns:a16="http://schemas.microsoft.com/office/drawing/2014/main" id="{42B289A5-5008-458D-B896-356166EA91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25654" name="WordArt 54">
              <a:extLst>
                <a:ext uri="{FF2B5EF4-FFF2-40B4-BE49-F238E27FC236}">
                  <a16:creationId xmlns:a16="http://schemas.microsoft.com/office/drawing/2014/main" id="{C4D2EA00-B297-4936-A700-4F3FB7F85B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25655" name="Group 55">
            <a:extLst>
              <a:ext uri="{FF2B5EF4-FFF2-40B4-BE49-F238E27FC236}">
                <a16:creationId xmlns:a16="http://schemas.microsoft.com/office/drawing/2014/main" id="{265EEA41-0ECF-4DF5-B6B5-B80843A1CBEC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515350"/>
            <a:ext cx="396875" cy="133350"/>
            <a:chOff x="245" y="2727"/>
            <a:chExt cx="250" cy="84"/>
          </a:xfrm>
        </p:grpSpPr>
        <p:sp>
          <p:nvSpPr>
            <p:cNvPr id="25656" name="WordArt 56">
              <a:extLst>
                <a:ext uri="{FF2B5EF4-FFF2-40B4-BE49-F238E27FC236}">
                  <a16:creationId xmlns:a16="http://schemas.microsoft.com/office/drawing/2014/main" id="{61C68C6C-CCE5-4ED4-9EAA-C9BA440B55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25657" name="WordArt 57">
              <a:extLst>
                <a:ext uri="{FF2B5EF4-FFF2-40B4-BE49-F238E27FC236}">
                  <a16:creationId xmlns:a16="http://schemas.microsoft.com/office/drawing/2014/main" id="{FEE5E284-65EE-4B10-9089-5FEA72E3CE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25658" name="Group 58">
            <a:extLst>
              <a:ext uri="{FF2B5EF4-FFF2-40B4-BE49-F238E27FC236}">
                <a16:creationId xmlns:a16="http://schemas.microsoft.com/office/drawing/2014/main" id="{FCCD971D-A767-4CA3-AFB5-3A0AC6CCDF99}"/>
              </a:ext>
            </a:extLst>
          </p:cNvPr>
          <p:cNvGrpSpPr>
            <a:grpSpLocks/>
          </p:cNvGrpSpPr>
          <p:nvPr/>
        </p:nvGrpSpPr>
        <p:grpSpPr bwMode="auto">
          <a:xfrm>
            <a:off x="3446463" y="6940550"/>
            <a:ext cx="274637" cy="133350"/>
            <a:chOff x="1606" y="1820"/>
            <a:chExt cx="173" cy="84"/>
          </a:xfrm>
        </p:grpSpPr>
        <p:sp>
          <p:nvSpPr>
            <p:cNvPr id="25659" name="WordArt 59">
              <a:extLst>
                <a:ext uri="{FF2B5EF4-FFF2-40B4-BE49-F238E27FC236}">
                  <a16:creationId xmlns:a16="http://schemas.microsoft.com/office/drawing/2014/main" id="{898A3A49-81EF-4B5A-9195-F738296D54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25660" name="WordArt 60">
              <a:extLst>
                <a:ext uri="{FF2B5EF4-FFF2-40B4-BE49-F238E27FC236}">
                  <a16:creationId xmlns:a16="http://schemas.microsoft.com/office/drawing/2014/main" id="{409BB6EA-6311-470F-9D39-A27F6C6189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25661" name="Group 61">
            <a:extLst>
              <a:ext uri="{FF2B5EF4-FFF2-40B4-BE49-F238E27FC236}">
                <a16:creationId xmlns:a16="http://schemas.microsoft.com/office/drawing/2014/main" id="{C9690C48-7931-4D17-831F-78023FB45908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010650"/>
            <a:ext cx="396875" cy="133350"/>
            <a:chOff x="585" y="2727"/>
            <a:chExt cx="250" cy="84"/>
          </a:xfrm>
        </p:grpSpPr>
        <p:sp>
          <p:nvSpPr>
            <p:cNvPr id="25662" name="WordArt 62">
              <a:extLst>
                <a:ext uri="{FF2B5EF4-FFF2-40B4-BE49-F238E27FC236}">
                  <a16:creationId xmlns:a16="http://schemas.microsoft.com/office/drawing/2014/main" id="{94F0782F-DF21-4C2D-86C6-9111597FAF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25663" name="WordArt 63">
              <a:extLst>
                <a:ext uri="{FF2B5EF4-FFF2-40B4-BE49-F238E27FC236}">
                  <a16:creationId xmlns:a16="http://schemas.microsoft.com/office/drawing/2014/main" id="{E8C9EB4F-3953-457D-860B-EC4D682979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25664" name="Group 64">
            <a:extLst>
              <a:ext uri="{FF2B5EF4-FFF2-40B4-BE49-F238E27FC236}">
                <a16:creationId xmlns:a16="http://schemas.microsoft.com/office/drawing/2014/main" id="{788530F3-5BA6-4085-BF52-89129DB64AD5}"/>
              </a:ext>
            </a:extLst>
          </p:cNvPr>
          <p:cNvGrpSpPr>
            <a:grpSpLocks/>
          </p:cNvGrpSpPr>
          <p:nvPr/>
        </p:nvGrpSpPr>
        <p:grpSpPr bwMode="auto">
          <a:xfrm>
            <a:off x="5386388" y="7391400"/>
            <a:ext cx="530225" cy="133350"/>
            <a:chOff x="1039" y="2871"/>
            <a:chExt cx="334" cy="84"/>
          </a:xfrm>
        </p:grpSpPr>
        <p:sp>
          <p:nvSpPr>
            <p:cNvPr id="25665" name="WordArt 65">
              <a:extLst>
                <a:ext uri="{FF2B5EF4-FFF2-40B4-BE49-F238E27FC236}">
                  <a16:creationId xmlns:a16="http://schemas.microsoft.com/office/drawing/2014/main" id="{6EC201A1-174B-4690-926B-4CB8C11500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25666" name="WordArt 66">
              <a:extLst>
                <a:ext uri="{FF2B5EF4-FFF2-40B4-BE49-F238E27FC236}">
                  <a16:creationId xmlns:a16="http://schemas.microsoft.com/office/drawing/2014/main" id="{6753AF77-9EF2-408C-A94D-2032BA3E2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25667" name="Group 67">
            <a:extLst>
              <a:ext uri="{FF2B5EF4-FFF2-40B4-BE49-F238E27FC236}">
                <a16:creationId xmlns:a16="http://schemas.microsoft.com/office/drawing/2014/main" id="{92FDA4A9-6121-4EF5-BBCE-B0A884180C40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8921750"/>
            <a:ext cx="396875" cy="133350"/>
            <a:chOff x="245" y="2871"/>
            <a:chExt cx="250" cy="84"/>
          </a:xfrm>
        </p:grpSpPr>
        <p:sp>
          <p:nvSpPr>
            <p:cNvPr id="25668" name="WordArt 68">
              <a:extLst>
                <a:ext uri="{FF2B5EF4-FFF2-40B4-BE49-F238E27FC236}">
                  <a16:creationId xmlns:a16="http://schemas.microsoft.com/office/drawing/2014/main" id="{E8A3BC78-55F5-487C-8E1D-DADA77A10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25669" name="WordArt 69">
              <a:extLst>
                <a:ext uri="{FF2B5EF4-FFF2-40B4-BE49-F238E27FC236}">
                  <a16:creationId xmlns:a16="http://schemas.microsoft.com/office/drawing/2014/main" id="{9DC214EF-73DA-4D58-8021-CC6367259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25670" name="Group 70">
            <a:extLst>
              <a:ext uri="{FF2B5EF4-FFF2-40B4-BE49-F238E27FC236}">
                <a16:creationId xmlns:a16="http://schemas.microsoft.com/office/drawing/2014/main" id="{711D9338-3AD9-4835-9C36-7F3DB3984922}"/>
              </a:ext>
            </a:extLst>
          </p:cNvPr>
          <p:cNvGrpSpPr>
            <a:grpSpLocks/>
          </p:cNvGrpSpPr>
          <p:nvPr/>
        </p:nvGrpSpPr>
        <p:grpSpPr bwMode="auto">
          <a:xfrm>
            <a:off x="4125913" y="4375150"/>
            <a:ext cx="396875" cy="133350"/>
            <a:chOff x="585" y="2871"/>
            <a:chExt cx="250" cy="84"/>
          </a:xfrm>
        </p:grpSpPr>
        <p:sp>
          <p:nvSpPr>
            <p:cNvPr id="25671" name="WordArt 71">
              <a:extLst>
                <a:ext uri="{FF2B5EF4-FFF2-40B4-BE49-F238E27FC236}">
                  <a16:creationId xmlns:a16="http://schemas.microsoft.com/office/drawing/2014/main" id="{AE1AE407-1278-4BC7-AF35-117F8CD964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25672" name="WordArt 72">
              <a:extLst>
                <a:ext uri="{FF2B5EF4-FFF2-40B4-BE49-F238E27FC236}">
                  <a16:creationId xmlns:a16="http://schemas.microsoft.com/office/drawing/2014/main" id="{A7A097E1-5376-40E4-B5E9-1CCF852F7B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25673" name="Group 73">
            <a:extLst>
              <a:ext uri="{FF2B5EF4-FFF2-40B4-BE49-F238E27FC236}">
                <a16:creationId xmlns:a16="http://schemas.microsoft.com/office/drawing/2014/main" id="{104A4C55-6A88-4A66-8C2E-BEC328EE0FC3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4240213"/>
            <a:ext cx="530225" cy="133350"/>
            <a:chOff x="1039" y="3067"/>
            <a:chExt cx="334" cy="84"/>
          </a:xfrm>
        </p:grpSpPr>
        <p:sp>
          <p:nvSpPr>
            <p:cNvPr id="25674" name="WordArt 74">
              <a:extLst>
                <a:ext uri="{FF2B5EF4-FFF2-40B4-BE49-F238E27FC236}">
                  <a16:creationId xmlns:a16="http://schemas.microsoft.com/office/drawing/2014/main" id="{64144F01-3F19-4984-8E9F-ECF0D65D41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25675" name="WordArt 75">
              <a:extLst>
                <a:ext uri="{FF2B5EF4-FFF2-40B4-BE49-F238E27FC236}">
                  <a16:creationId xmlns:a16="http://schemas.microsoft.com/office/drawing/2014/main" id="{9AB53BA8-ABAE-49EE-953E-79E13A63C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25676" name="Group 76">
            <a:extLst>
              <a:ext uri="{FF2B5EF4-FFF2-40B4-BE49-F238E27FC236}">
                <a16:creationId xmlns:a16="http://schemas.microsoft.com/office/drawing/2014/main" id="{AAD57860-6143-483C-AC36-909A5C41FCF6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4195763"/>
            <a:ext cx="396875" cy="133350"/>
            <a:chOff x="245" y="3067"/>
            <a:chExt cx="250" cy="84"/>
          </a:xfrm>
        </p:grpSpPr>
        <p:sp>
          <p:nvSpPr>
            <p:cNvPr id="25677" name="WordArt 77">
              <a:extLst>
                <a:ext uri="{FF2B5EF4-FFF2-40B4-BE49-F238E27FC236}">
                  <a16:creationId xmlns:a16="http://schemas.microsoft.com/office/drawing/2014/main" id="{5C829ACE-C3A7-4066-A455-AF9AAB97F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25678" name="WordArt 78">
              <a:extLst>
                <a:ext uri="{FF2B5EF4-FFF2-40B4-BE49-F238E27FC236}">
                  <a16:creationId xmlns:a16="http://schemas.microsoft.com/office/drawing/2014/main" id="{4D4E53E1-89C8-43F3-BCF7-916177222D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25679" name="Group 79">
            <a:extLst>
              <a:ext uri="{FF2B5EF4-FFF2-40B4-BE49-F238E27FC236}">
                <a16:creationId xmlns:a16="http://schemas.microsoft.com/office/drawing/2014/main" id="{D285E1E8-48D0-4856-866E-3EF92497E7A8}"/>
              </a:ext>
            </a:extLst>
          </p:cNvPr>
          <p:cNvGrpSpPr>
            <a:grpSpLocks/>
          </p:cNvGrpSpPr>
          <p:nvPr/>
        </p:nvGrpSpPr>
        <p:grpSpPr bwMode="auto">
          <a:xfrm>
            <a:off x="7950200" y="6265863"/>
            <a:ext cx="396875" cy="131762"/>
            <a:chOff x="5008" y="3947"/>
            <a:chExt cx="250" cy="83"/>
          </a:xfrm>
        </p:grpSpPr>
        <p:sp>
          <p:nvSpPr>
            <p:cNvPr id="25680" name="WordArt 80">
              <a:extLst>
                <a:ext uri="{FF2B5EF4-FFF2-40B4-BE49-F238E27FC236}">
                  <a16:creationId xmlns:a16="http://schemas.microsoft.com/office/drawing/2014/main" id="{B7A940C9-6F03-49E4-AA7D-C7725687F8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8" y="39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25681" name="WordArt 81">
              <a:extLst>
                <a:ext uri="{FF2B5EF4-FFF2-40B4-BE49-F238E27FC236}">
                  <a16:creationId xmlns:a16="http://schemas.microsoft.com/office/drawing/2014/main" id="{B09EFF83-A1D3-4A6D-A157-E051FA7A39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09" y="3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25682" name="Group 82">
            <a:extLst>
              <a:ext uri="{FF2B5EF4-FFF2-40B4-BE49-F238E27FC236}">
                <a16:creationId xmlns:a16="http://schemas.microsoft.com/office/drawing/2014/main" id="{48768FDB-468E-4825-A953-2EBBD94D6C07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456238"/>
            <a:ext cx="396875" cy="133350"/>
            <a:chOff x="300" y="3294"/>
            <a:chExt cx="250" cy="84"/>
          </a:xfrm>
        </p:grpSpPr>
        <p:sp>
          <p:nvSpPr>
            <p:cNvPr id="25683" name="WordArt 83">
              <a:extLst>
                <a:ext uri="{FF2B5EF4-FFF2-40B4-BE49-F238E27FC236}">
                  <a16:creationId xmlns:a16="http://schemas.microsoft.com/office/drawing/2014/main" id="{DC2D3C1F-4498-42B0-AFBE-5EB6476F0F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25684" name="WordArt 84">
              <a:extLst>
                <a:ext uri="{FF2B5EF4-FFF2-40B4-BE49-F238E27FC236}">
                  <a16:creationId xmlns:a16="http://schemas.microsoft.com/office/drawing/2014/main" id="{75B39394-251B-40BB-A9EA-59CC922F6C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25685" name="Group 85">
            <a:extLst>
              <a:ext uri="{FF2B5EF4-FFF2-40B4-BE49-F238E27FC236}">
                <a16:creationId xmlns:a16="http://schemas.microsoft.com/office/drawing/2014/main" id="{3BA7B681-63F5-4BCE-98F6-484BCC906930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6670675"/>
            <a:ext cx="396875" cy="133350"/>
            <a:chOff x="640" y="3294"/>
            <a:chExt cx="250" cy="84"/>
          </a:xfrm>
        </p:grpSpPr>
        <p:sp>
          <p:nvSpPr>
            <p:cNvPr id="25686" name="WordArt 86">
              <a:extLst>
                <a:ext uri="{FF2B5EF4-FFF2-40B4-BE49-F238E27FC236}">
                  <a16:creationId xmlns:a16="http://schemas.microsoft.com/office/drawing/2014/main" id="{DF361F28-5E84-4073-84AC-0562249B7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25687" name="WordArt 87">
              <a:extLst>
                <a:ext uri="{FF2B5EF4-FFF2-40B4-BE49-F238E27FC236}">
                  <a16:creationId xmlns:a16="http://schemas.microsoft.com/office/drawing/2014/main" id="{B44229C8-3DAD-4A34-93BD-DACA35F034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25688" name="Group 88">
            <a:extLst>
              <a:ext uri="{FF2B5EF4-FFF2-40B4-BE49-F238E27FC236}">
                <a16:creationId xmlns:a16="http://schemas.microsoft.com/office/drawing/2014/main" id="{3DFBDFC1-808E-4783-A1AE-84470A250F89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6356350"/>
            <a:ext cx="396875" cy="133350"/>
            <a:chOff x="300" y="3438"/>
            <a:chExt cx="250" cy="84"/>
          </a:xfrm>
        </p:grpSpPr>
        <p:sp>
          <p:nvSpPr>
            <p:cNvPr id="25689" name="WordArt 89">
              <a:extLst>
                <a:ext uri="{FF2B5EF4-FFF2-40B4-BE49-F238E27FC236}">
                  <a16:creationId xmlns:a16="http://schemas.microsoft.com/office/drawing/2014/main" id="{95D0E731-12DC-4870-B1C6-859A9FD8B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25690" name="WordArt 90">
              <a:extLst>
                <a:ext uri="{FF2B5EF4-FFF2-40B4-BE49-F238E27FC236}">
                  <a16:creationId xmlns:a16="http://schemas.microsoft.com/office/drawing/2014/main" id="{AA972D58-A7A8-4A74-AD8A-797236601B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25691" name="Group 91">
            <a:extLst>
              <a:ext uri="{FF2B5EF4-FFF2-40B4-BE49-F238E27FC236}">
                <a16:creationId xmlns:a16="http://schemas.microsoft.com/office/drawing/2014/main" id="{B8E2E880-5FAC-4E90-9BB7-55129B536C9E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7031038"/>
            <a:ext cx="396875" cy="133350"/>
            <a:chOff x="640" y="3438"/>
            <a:chExt cx="250" cy="84"/>
          </a:xfrm>
        </p:grpSpPr>
        <p:sp>
          <p:nvSpPr>
            <p:cNvPr id="25692" name="WordArt 92">
              <a:extLst>
                <a:ext uri="{FF2B5EF4-FFF2-40B4-BE49-F238E27FC236}">
                  <a16:creationId xmlns:a16="http://schemas.microsoft.com/office/drawing/2014/main" id="{13C2F4FF-2097-4C8E-AF52-A23E2C8C82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25693" name="WordArt 93">
              <a:extLst>
                <a:ext uri="{FF2B5EF4-FFF2-40B4-BE49-F238E27FC236}">
                  <a16:creationId xmlns:a16="http://schemas.microsoft.com/office/drawing/2014/main" id="{94509FBD-E4DF-42EB-BEAD-72A3FD2B0B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25694" name="Group 94">
            <a:extLst>
              <a:ext uri="{FF2B5EF4-FFF2-40B4-BE49-F238E27FC236}">
                <a16:creationId xmlns:a16="http://schemas.microsoft.com/office/drawing/2014/main" id="{EFFFF164-747B-4862-8BC6-B2FF997F8F53}"/>
              </a:ext>
            </a:extLst>
          </p:cNvPr>
          <p:cNvGrpSpPr>
            <a:grpSpLocks/>
          </p:cNvGrpSpPr>
          <p:nvPr/>
        </p:nvGrpSpPr>
        <p:grpSpPr bwMode="auto">
          <a:xfrm>
            <a:off x="4630738" y="7661275"/>
            <a:ext cx="530225" cy="133350"/>
            <a:chOff x="1039" y="1820"/>
            <a:chExt cx="334" cy="84"/>
          </a:xfrm>
        </p:grpSpPr>
        <p:sp>
          <p:nvSpPr>
            <p:cNvPr id="25695" name="WordArt 95">
              <a:extLst>
                <a:ext uri="{FF2B5EF4-FFF2-40B4-BE49-F238E27FC236}">
                  <a16:creationId xmlns:a16="http://schemas.microsoft.com/office/drawing/2014/main" id="{E3EE9DFB-FB72-45A5-92D1-21C3900E0C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25696" name="WordArt 96">
              <a:extLst>
                <a:ext uri="{FF2B5EF4-FFF2-40B4-BE49-F238E27FC236}">
                  <a16:creationId xmlns:a16="http://schemas.microsoft.com/office/drawing/2014/main" id="{A05AA067-22DB-4117-8830-B7FF42B2D8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25697" name="Group 97">
            <a:extLst>
              <a:ext uri="{FF2B5EF4-FFF2-40B4-BE49-F238E27FC236}">
                <a16:creationId xmlns:a16="http://schemas.microsoft.com/office/drawing/2014/main" id="{CEEE53B7-EB24-40B5-9890-73251A45B0A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480300"/>
            <a:ext cx="396875" cy="133350"/>
            <a:chOff x="245" y="1820"/>
            <a:chExt cx="250" cy="84"/>
          </a:xfrm>
        </p:grpSpPr>
        <p:sp>
          <p:nvSpPr>
            <p:cNvPr id="25698" name="WordArt 98">
              <a:extLst>
                <a:ext uri="{FF2B5EF4-FFF2-40B4-BE49-F238E27FC236}">
                  <a16:creationId xmlns:a16="http://schemas.microsoft.com/office/drawing/2014/main" id="{7E95A1EE-971C-4BBF-BD1C-C5D433EBB0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25699" name="WordArt 99">
              <a:extLst>
                <a:ext uri="{FF2B5EF4-FFF2-40B4-BE49-F238E27FC236}">
                  <a16:creationId xmlns:a16="http://schemas.microsoft.com/office/drawing/2014/main" id="{79863BFB-0356-45B1-88C1-06E8549FF4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25700" name="Group 100">
            <a:extLst>
              <a:ext uri="{FF2B5EF4-FFF2-40B4-BE49-F238E27FC236}">
                <a16:creationId xmlns:a16="http://schemas.microsoft.com/office/drawing/2014/main" id="{D080EE6F-FBCA-4ED9-8573-9EC715AB9E67}"/>
              </a:ext>
            </a:extLst>
          </p:cNvPr>
          <p:cNvGrpSpPr>
            <a:grpSpLocks/>
          </p:cNvGrpSpPr>
          <p:nvPr/>
        </p:nvGrpSpPr>
        <p:grpSpPr bwMode="auto">
          <a:xfrm>
            <a:off x="4403725" y="8021638"/>
            <a:ext cx="396875" cy="133350"/>
            <a:chOff x="585" y="1820"/>
            <a:chExt cx="250" cy="84"/>
          </a:xfrm>
        </p:grpSpPr>
        <p:sp>
          <p:nvSpPr>
            <p:cNvPr id="25701" name="WordArt 101">
              <a:extLst>
                <a:ext uri="{FF2B5EF4-FFF2-40B4-BE49-F238E27FC236}">
                  <a16:creationId xmlns:a16="http://schemas.microsoft.com/office/drawing/2014/main" id="{F34CD80C-C74F-4456-B793-7757CB7EF6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25702" name="WordArt 102">
              <a:extLst>
                <a:ext uri="{FF2B5EF4-FFF2-40B4-BE49-F238E27FC236}">
                  <a16:creationId xmlns:a16="http://schemas.microsoft.com/office/drawing/2014/main" id="{2A95D1F0-2322-4A96-AC59-864ADDF084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25703" name="Group 103">
            <a:extLst>
              <a:ext uri="{FF2B5EF4-FFF2-40B4-BE49-F238E27FC236}">
                <a16:creationId xmlns:a16="http://schemas.microsoft.com/office/drawing/2014/main" id="{8082963A-D9E2-4383-9498-2D16AEF68DD6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2439988"/>
            <a:ext cx="530225" cy="133350"/>
            <a:chOff x="1039" y="1964"/>
            <a:chExt cx="334" cy="84"/>
          </a:xfrm>
        </p:grpSpPr>
        <p:sp>
          <p:nvSpPr>
            <p:cNvPr id="25704" name="WordArt 104">
              <a:extLst>
                <a:ext uri="{FF2B5EF4-FFF2-40B4-BE49-F238E27FC236}">
                  <a16:creationId xmlns:a16="http://schemas.microsoft.com/office/drawing/2014/main" id="{73F5CF2D-907A-4515-86AE-1F30178C41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25705" name="WordArt 105">
              <a:extLst>
                <a:ext uri="{FF2B5EF4-FFF2-40B4-BE49-F238E27FC236}">
                  <a16:creationId xmlns:a16="http://schemas.microsoft.com/office/drawing/2014/main" id="{56E3DB0A-0527-4303-96F5-268404847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25706" name="Group 106">
            <a:extLst>
              <a:ext uri="{FF2B5EF4-FFF2-40B4-BE49-F238E27FC236}">
                <a16:creationId xmlns:a16="http://schemas.microsoft.com/office/drawing/2014/main" id="{82109B39-9334-4914-877C-50EA9117B31B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7121525"/>
            <a:ext cx="396875" cy="133350"/>
            <a:chOff x="245" y="1964"/>
            <a:chExt cx="250" cy="84"/>
          </a:xfrm>
        </p:grpSpPr>
        <p:sp>
          <p:nvSpPr>
            <p:cNvPr id="25707" name="WordArt 107">
              <a:extLst>
                <a:ext uri="{FF2B5EF4-FFF2-40B4-BE49-F238E27FC236}">
                  <a16:creationId xmlns:a16="http://schemas.microsoft.com/office/drawing/2014/main" id="{F02F002D-3C07-402D-BE8D-4EE9249327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25708" name="WordArt 108">
              <a:extLst>
                <a:ext uri="{FF2B5EF4-FFF2-40B4-BE49-F238E27FC236}">
                  <a16:creationId xmlns:a16="http://schemas.microsoft.com/office/drawing/2014/main" id="{3DD297BC-3E45-4D27-B5D0-C7AC5D1924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25709" name="Group 109">
            <a:extLst>
              <a:ext uri="{FF2B5EF4-FFF2-40B4-BE49-F238E27FC236}">
                <a16:creationId xmlns:a16="http://schemas.microsoft.com/office/drawing/2014/main" id="{CA881DFE-F4E0-4784-A408-ACF00C3E7C8F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7480300"/>
            <a:ext cx="396875" cy="133350"/>
            <a:chOff x="585" y="1964"/>
            <a:chExt cx="250" cy="84"/>
          </a:xfrm>
        </p:grpSpPr>
        <p:sp>
          <p:nvSpPr>
            <p:cNvPr id="25710" name="WordArt 110">
              <a:extLst>
                <a:ext uri="{FF2B5EF4-FFF2-40B4-BE49-F238E27FC236}">
                  <a16:creationId xmlns:a16="http://schemas.microsoft.com/office/drawing/2014/main" id="{AF93BAB0-EF02-4C0E-B01E-E5B490137D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  <p:sp>
          <p:nvSpPr>
            <p:cNvPr id="25711" name="WordArt 111">
              <a:extLst>
                <a:ext uri="{FF2B5EF4-FFF2-40B4-BE49-F238E27FC236}">
                  <a16:creationId xmlns:a16="http://schemas.microsoft.com/office/drawing/2014/main" id="{7810EF46-4800-4274-BE8A-1E608BFFF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太白区</a:t>
              </a:r>
            </a:p>
          </p:txBody>
        </p:sp>
      </p:grpSp>
      <p:grpSp>
        <p:nvGrpSpPr>
          <p:cNvPr id="25712" name="Group 112">
            <a:extLst>
              <a:ext uri="{FF2B5EF4-FFF2-40B4-BE49-F238E27FC236}">
                <a16:creationId xmlns:a16="http://schemas.microsoft.com/office/drawing/2014/main" id="{382ED24F-3E5D-4096-8D83-66C7434E439E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346950"/>
            <a:ext cx="530225" cy="133350"/>
            <a:chOff x="1039" y="2160"/>
            <a:chExt cx="334" cy="84"/>
          </a:xfrm>
        </p:grpSpPr>
        <p:sp>
          <p:nvSpPr>
            <p:cNvPr id="25713" name="WordArt 113">
              <a:extLst>
                <a:ext uri="{FF2B5EF4-FFF2-40B4-BE49-F238E27FC236}">
                  <a16:creationId xmlns:a16="http://schemas.microsoft.com/office/drawing/2014/main" id="{903F4524-3A8D-4974-98A1-E97928D049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25714" name="WordArt 114">
              <a:extLst>
                <a:ext uri="{FF2B5EF4-FFF2-40B4-BE49-F238E27FC236}">
                  <a16:creationId xmlns:a16="http://schemas.microsoft.com/office/drawing/2014/main" id="{5D95B7D1-BF6D-4D6B-8E4E-F006A30761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25715" name="Group 115">
            <a:extLst>
              <a:ext uri="{FF2B5EF4-FFF2-40B4-BE49-F238E27FC236}">
                <a16:creationId xmlns:a16="http://schemas.microsoft.com/office/drawing/2014/main" id="{6DAE080B-2710-40D0-881A-60660CCAE33F}"/>
              </a:ext>
            </a:extLst>
          </p:cNvPr>
          <p:cNvGrpSpPr>
            <a:grpSpLocks/>
          </p:cNvGrpSpPr>
          <p:nvPr/>
        </p:nvGrpSpPr>
        <p:grpSpPr bwMode="auto">
          <a:xfrm>
            <a:off x="6961188" y="5680075"/>
            <a:ext cx="396875" cy="133350"/>
            <a:chOff x="245" y="2160"/>
            <a:chExt cx="250" cy="84"/>
          </a:xfrm>
        </p:grpSpPr>
        <p:sp>
          <p:nvSpPr>
            <p:cNvPr id="25716" name="WordArt 116">
              <a:extLst>
                <a:ext uri="{FF2B5EF4-FFF2-40B4-BE49-F238E27FC236}">
                  <a16:creationId xmlns:a16="http://schemas.microsoft.com/office/drawing/2014/main" id="{75660DD1-E151-4F62-ADFE-FD6FA5C4CE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25717" name="WordArt 117">
              <a:extLst>
                <a:ext uri="{FF2B5EF4-FFF2-40B4-BE49-F238E27FC236}">
                  <a16:creationId xmlns:a16="http://schemas.microsoft.com/office/drawing/2014/main" id="{5E1EE030-8229-4BF4-9DE9-9276E9E8A0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25718" name="Group 118">
            <a:extLst>
              <a:ext uri="{FF2B5EF4-FFF2-40B4-BE49-F238E27FC236}">
                <a16:creationId xmlns:a16="http://schemas.microsoft.com/office/drawing/2014/main" id="{10A6B447-363C-44B1-9868-F063E5F42389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8877300"/>
            <a:ext cx="396875" cy="133350"/>
            <a:chOff x="585" y="2160"/>
            <a:chExt cx="250" cy="84"/>
          </a:xfrm>
        </p:grpSpPr>
        <p:sp>
          <p:nvSpPr>
            <p:cNvPr id="25719" name="WordArt 119">
              <a:extLst>
                <a:ext uri="{FF2B5EF4-FFF2-40B4-BE49-F238E27FC236}">
                  <a16:creationId xmlns:a16="http://schemas.microsoft.com/office/drawing/2014/main" id="{25E43F45-A686-45DD-AE9F-7AEC7F363C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25720" name="WordArt 120">
              <a:extLst>
                <a:ext uri="{FF2B5EF4-FFF2-40B4-BE49-F238E27FC236}">
                  <a16:creationId xmlns:a16="http://schemas.microsoft.com/office/drawing/2014/main" id="{74A1900A-1B2C-499C-AE90-1D326FB94B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25721" name="Group 121">
            <a:extLst>
              <a:ext uri="{FF2B5EF4-FFF2-40B4-BE49-F238E27FC236}">
                <a16:creationId xmlns:a16="http://schemas.microsoft.com/office/drawing/2014/main" id="{A9056308-397B-4363-B2DC-6320F2F4CBFB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7121525"/>
            <a:ext cx="396875" cy="133350"/>
            <a:chOff x="300" y="2387"/>
            <a:chExt cx="250" cy="84"/>
          </a:xfrm>
        </p:grpSpPr>
        <p:sp>
          <p:nvSpPr>
            <p:cNvPr id="25722" name="WordArt 122">
              <a:extLst>
                <a:ext uri="{FF2B5EF4-FFF2-40B4-BE49-F238E27FC236}">
                  <a16:creationId xmlns:a16="http://schemas.microsoft.com/office/drawing/2014/main" id="{DF9E0F96-D157-4172-92D6-3C35D2227F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25723" name="WordArt 123">
              <a:extLst>
                <a:ext uri="{FF2B5EF4-FFF2-40B4-BE49-F238E27FC236}">
                  <a16:creationId xmlns:a16="http://schemas.microsoft.com/office/drawing/2014/main" id="{6D2EF945-AC77-4101-ADF5-90FB9F2159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25724" name="Group 124">
            <a:extLst>
              <a:ext uri="{FF2B5EF4-FFF2-40B4-BE49-F238E27FC236}">
                <a16:creationId xmlns:a16="http://schemas.microsoft.com/office/drawing/2014/main" id="{8D94B0E6-E9EF-428A-A2B6-4BEA0B1887B9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9910763"/>
            <a:ext cx="396875" cy="133350"/>
            <a:chOff x="640" y="2387"/>
            <a:chExt cx="250" cy="84"/>
          </a:xfrm>
        </p:grpSpPr>
        <p:sp>
          <p:nvSpPr>
            <p:cNvPr id="25725" name="WordArt 125">
              <a:extLst>
                <a:ext uri="{FF2B5EF4-FFF2-40B4-BE49-F238E27FC236}">
                  <a16:creationId xmlns:a16="http://schemas.microsoft.com/office/drawing/2014/main" id="{65E5CF14-2DBE-41E7-99E0-936ACA8769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25726" name="WordArt 126">
              <a:extLst>
                <a:ext uri="{FF2B5EF4-FFF2-40B4-BE49-F238E27FC236}">
                  <a16:creationId xmlns:a16="http://schemas.microsoft.com/office/drawing/2014/main" id="{FEDBC08F-4F46-4948-9A00-77DC6C050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25727" name="Group 127">
            <a:extLst>
              <a:ext uri="{FF2B5EF4-FFF2-40B4-BE49-F238E27FC236}">
                <a16:creationId xmlns:a16="http://schemas.microsoft.com/office/drawing/2014/main" id="{324F171D-E949-4396-9AFE-872EB8081189}"/>
              </a:ext>
            </a:extLst>
          </p:cNvPr>
          <p:cNvGrpSpPr>
            <a:grpSpLocks/>
          </p:cNvGrpSpPr>
          <p:nvPr/>
        </p:nvGrpSpPr>
        <p:grpSpPr bwMode="auto">
          <a:xfrm>
            <a:off x="5845175" y="6356350"/>
            <a:ext cx="530225" cy="133350"/>
            <a:chOff x="1096" y="2388"/>
            <a:chExt cx="334" cy="84"/>
          </a:xfrm>
        </p:grpSpPr>
        <p:sp>
          <p:nvSpPr>
            <p:cNvPr id="25728" name="WordArt 128">
              <a:extLst>
                <a:ext uri="{FF2B5EF4-FFF2-40B4-BE49-F238E27FC236}">
                  <a16:creationId xmlns:a16="http://schemas.microsoft.com/office/drawing/2014/main" id="{DF2CDE02-8476-4699-9A8A-5EEE68B056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25729" name="WordArt 129">
              <a:extLst>
                <a:ext uri="{FF2B5EF4-FFF2-40B4-BE49-F238E27FC236}">
                  <a16:creationId xmlns:a16="http://schemas.microsoft.com/office/drawing/2014/main" id="{EE41E161-C239-4964-91BC-9352150101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25730" name="Group 130">
            <a:extLst>
              <a:ext uri="{FF2B5EF4-FFF2-40B4-BE49-F238E27FC236}">
                <a16:creationId xmlns:a16="http://schemas.microsoft.com/office/drawing/2014/main" id="{CCCE1E3A-30C6-440D-BC38-5A2244A94AA0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25731" name="WordArt 131">
              <a:extLst>
                <a:ext uri="{FF2B5EF4-FFF2-40B4-BE49-F238E27FC236}">
                  <a16:creationId xmlns:a16="http://schemas.microsoft.com/office/drawing/2014/main" id="{0CEED652-F9EE-4A6F-8432-50B10AB95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25732" name="WordArt 132">
              <a:extLst>
                <a:ext uri="{FF2B5EF4-FFF2-40B4-BE49-F238E27FC236}">
                  <a16:creationId xmlns:a16="http://schemas.microsoft.com/office/drawing/2014/main" id="{6B960074-E0F5-4BE1-8A7C-BAB73192FD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25733" name="Group 133">
            <a:extLst>
              <a:ext uri="{FF2B5EF4-FFF2-40B4-BE49-F238E27FC236}">
                <a16:creationId xmlns:a16="http://schemas.microsoft.com/office/drawing/2014/main" id="{B467CE22-43EA-430E-A8A2-EF425E6D595D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9821863"/>
            <a:ext cx="396875" cy="133350"/>
            <a:chOff x="300" y="2531"/>
            <a:chExt cx="250" cy="84"/>
          </a:xfrm>
        </p:grpSpPr>
        <p:sp>
          <p:nvSpPr>
            <p:cNvPr id="25734" name="WordArt 134">
              <a:extLst>
                <a:ext uri="{FF2B5EF4-FFF2-40B4-BE49-F238E27FC236}">
                  <a16:creationId xmlns:a16="http://schemas.microsoft.com/office/drawing/2014/main" id="{7A5D7851-5A20-4D2D-B81B-F44435DABC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25735" name="WordArt 135">
              <a:extLst>
                <a:ext uri="{FF2B5EF4-FFF2-40B4-BE49-F238E27FC236}">
                  <a16:creationId xmlns:a16="http://schemas.microsoft.com/office/drawing/2014/main" id="{DBCDF8B3-0FD0-41B2-B2DB-5D7F9F01C5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25736" name="Group 136">
            <a:extLst>
              <a:ext uri="{FF2B5EF4-FFF2-40B4-BE49-F238E27FC236}">
                <a16:creationId xmlns:a16="http://schemas.microsoft.com/office/drawing/2014/main" id="{796AF008-68C0-4906-9610-548270EF45BC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3070225"/>
            <a:ext cx="396875" cy="133350"/>
            <a:chOff x="640" y="2531"/>
            <a:chExt cx="250" cy="84"/>
          </a:xfrm>
        </p:grpSpPr>
        <p:sp>
          <p:nvSpPr>
            <p:cNvPr id="25737" name="WordArt 137">
              <a:extLst>
                <a:ext uri="{FF2B5EF4-FFF2-40B4-BE49-F238E27FC236}">
                  <a16:creationId xmlns:a16="http://schemas.microsoft.com/office/drawing/2014/main" id="{836CFCC4-D931-416E-8010-980CA018B8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25738" name="WordArt 138">
              <a:extLst>
                <a:ext uri="{FF2B5EF4-FFF2-40B4-BE49-F238E27FC236}">
                  <a16:creationId xmlns:a16="http://schemas.microsoft.com/office/drawing/2014/main" id="{6B6B6318-E6C6-44F6-BED9-2C326E9AC2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25739" name="Group 139">
            <a:extLst>
              <a:ext uri="{FF2B5EF4-FFF2-40B4-BE49-F238E27FC236}">
                <a16:creationId xmlns:a16="http://schemas.microsoft.com/office/drawing/2014/main" id="{4CE521E2-6E42-4FC0-A9D3-F236D1F35620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901363"/>
            <a:ext cx="396875" cy="133350"/>
            <a:chOff x="245" y="4541"/>
            <a:chExt cx="250" cy="84"/>
          </a:xfrm>
        </p:grpSpPr>
        <p:sp>
          <p:nvSpPr>
            <p:cNvPr id="25740" name="WordArt 140">
              <a:extLst>
                <a:ext uri="{FF2B5EF4-FFF2-40B4-BE49-F238E27FC236}">
                  <a16:creationId xmlns:a16="http://schemas.microsoft.com/office/drawing/2014/main" id="{92C164E3-3CD8-4168-9782-A3BDC9D3BF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25741" name="WordArt 141">
              <a:extLst>
                <a:ext uri="{FF2B5EF4-FFF2-40B4-BE49-F238E27FC236}">
                  <a16:creationId xmlns:a16="http://schemas.microsoft.com/office/drawing/2014/main" id="{A11FDF2E-0881-4B07-9071-58BD4FD47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25742" name="Group 142">
            <a:extLst>
              <a:ext uri="{FF2B5EF4-FFF2-40B4-BE49-F238E27FC236}">
                <a16:creationId xmlns:a16="http://schemas.microsoft.com/office/drawing/2014/main" id="{F44D454C-6F31-4E8B-A6E9-22408C5BE2CE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5815013"/>
            <a:ext cx="396875" cy="133350"/>
            <a:chOff x="245" y="3634"/>
            <a:chExt cx="250" cy="84"/>
          </a:xfrm>
        </p:grpSpPr>
        <p:sp>
          <p:nvSpPr>
            <p:cNvPr id="25743" name="WordArt 143">
              <a:extLst>
                <a:ext uri="{FF2B5EF4-FFF2-40B4-BE49-F238E27FC236}">
                  <a16:creationId xmlns:a16="http://schemas.microsoft.com/office/drawing/2014/main" id="{09AC37F0-BEE8-462A-9818-40199E79D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25744" name="WordArt 144">
              <a:extLst>
                <a:ext uri="{FF2B5EF4-FFF2-40B4-BE49-F238E27FC236}">
                  <a16:creationId xmlns:a16="http://schemas.microsoft.com/office/drawing/2014/main" id="{9287EE38-243C-4208-B83A-6CBD8CF158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25745" name="Group 145">
            <a:extLst>
              <a:ext uri="{FF2B5EF4-FFF2-40B4-BE49-F238E27FC236}">
                <a16:creationId xmlns:a16="http://schemas.microsoft.com/office/drawing/2014/main" id="{A3B76F3D-F863-42F3-A66C-94B086E42952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772150"/>
            <a:ext cx="396875" cy="133350"/>
            <a:chOff x="585" y="3634"/>
            <a:chExt cx="250" cy="84"/>
          </a:xfrm>
        </p:grpSpPr>
        <p:sp>
          <p:nvSpPr>
            <p:cNvPr id="25746" name="WordArt 146">
              <a:extLst>
                <a:ext uri="{FF2B5EF4-FFF2-40B4-BE49-F238E27FC236}">
                  <a16:creationId xmlns:a16="http://schemas.microsoft.com/office/drawing/2014/main" id="{F3184C17-812D-4B80-A608-D37AACC0FB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5747" name="WordArt 147">
              <a:extLst>
                <a:ext uri="{FF2B5EF4-FFF2-40B4-BE49-F238E27FC236}">
                  <a16:creationId xmlns:a16="http://schemas.microsoft.com/office/drawing/2014/main" id="{C99EBAAF-498D-467E-9FC8-D2774898B9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25748" name="Group 148">
            <a:extLst>
              <a:ext uri="{FF2B5EF4-FFF2-40B4-BE49-F238E27FC236}">
                <a16:creationId xmlns:a16="http://schemas.microsoft.com/office/drawing/2014/main" id="{40664C8E-012C-43E7-856F-ABCD2545A4D2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86363"/>
            <a:ext cx="396875" cy="133350"/>
            <a:chOff x="245" y="3778"/>
            <a:chExt cx="250" cy="84"/>
          </a:xfrm>
        </p:grpSpPr>
        <p:sp>
          <p:nvSpPr>
            <p:cNvPr id="25749" name="WordArt 149">
              <a:extLst>
                <a:ext uri="{FF2B5EF4-FFF2-40B4-BE49-F238E27FC236}">
                  <a16:creationId xmlns:a16="http://schemas.microsoft.com/office/drawing/2014/main" id="{D9A949BB-0BE2-4A36-8000-E4CF6F76FC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25750" name="WordArt 150">
              <a:extLst>
                <a:ext uri="{FF2B5EF4-FFF2-40B4-BE49-F238E27FC236}">
                  <a16:creationId xmlns:a16="http://schemas.microsoft.com/office/drawing/2014/main" id="{E38BB36C-95C5-4DB5-83D8-013C8160A9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25751" name="Group 151">
            <a:extLst>
              <a:ext uri="{FF2B5EF4-FFF2-40B4-BE49-F238E27FC236}">
                <a16:creationId xmlns:a16="http://schemas.microsoft.com/office/drawing/2014/main" id="{FD46D4A2-3BF2-4A54-AF57-F53199C22384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175375"/>
            <a:ext cx="396875" cy="133350"/>
            <a:chOff x="585" y="3778"/>
            <a:chExt cx="250" cy="84"/>
          </a:xfrm>
        </p:grpSpPr>
        <p:sp>
          <p:nvSpPr>
            <p:cNvPr id="25752" name="WordArt 152">
              <a:extLst>
                <a:ext uri="{FF2B5EF4-FFF2-40B4-BE49-F238E27FC236}">
                  <a16:creationId xmlns:a16="http://schemas.microsoft.com/office/drawing/2014/main" id="{FDE50127-8908-49FD-A330-093DD5087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25753" name="WordArt 153">
              <a:extLst>
                <a:ext uri="{FF2B5EF4-FFF2-40B4-BE49-F238E27FC236}">
                  <a16:creationId xmlns:a16="http://schemas.microsoft.com/office/drawing/2014/main" id="{B60BACC7-1978-49A3-BD15-E601692D4A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25754" name="Group 154">
            <a:extLst>
              <a:ext uri="{FF2B5EF4-FFF2-40B4-BE49-F238E27FC236}">
                <a16:creationId xmlns:a16="http://schemas.microsoft.com/office/drawing/2014/main" id="{41C006C5-428D-47F1-A34D-59E4C6B5CEEB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914900"/>
            <a:ext cx="396875" cy="133350"/>
            <a:chOff x="245" y="3974"/>
            <a:chExt cx="250" cy="84"/>
          </a:xfrm>
        </p:grpSpPr>
        <p:sp>
          <p:nvSpPr>
            <p:cNvPr id="25755" name="WordArt 155">
              <a:extLst>
                <a:ext uri="{FF2B5EF4-FFF2-40B4-BE49-F238E27FC236}">
                  <a16:creationId xmlns:a16="http://schemas.microsoft.com/office/drawing/2014/main" id="{3EE1EB8B-A671-466F-8552-CBC8F30220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25756" name="WordArt 156">
              <a:extLst>
                <a:ext uri="{FF2B5EF4-FFF2-40B4-BE49-F238E27FC236}">
                  <a16:creationId xmlns:a16="http://schemas.microsoft.com/office/drawing/2014/main" id="{B5B99AF3-2E70-4C96-8201-F47429B85C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25757" name="Group 157">
            <a:extLst>
              <a:ext uri="{FF2B5EF4-FFF2-40B4-BE49-F238E27FC236}">
                <a16:creationId xmlns:a16="http://schemas.microsoft.com/office/drawing/2014/main" id="{F0B07E27-051C-4A57-BA30-66F05A18511F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626225"/>
            <a:ext cx="396875" cy="133350"/>
            <a:chOff x="585" y="3974"/>
            <a:chExt cx="250" cy="84"/>
          </a:xfrm>
        </p:grpSpPr>
        <p:sp>
          <p:nvSpPr>
            <p:cNvPr id="25758" name="WordArt 158">
              <a:extLst>
                <a:ext uri="{FF2B5EF4-FFF2-40B4-BE49-F238E27FC236}">
                  <a16:creationId xmlns:a16="http://schemas.microsoft.com/office/drawing/2014/main" id="{458F6305-35DB-4C8E-98A5-F6106ABA30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25759" name="WordArt 159">
              <a:extLst>
                <a:ext uri="{FF2B5EF4-FFF2-40B4-BE49-F238E27FC236}">
                  <a16:creationId xmlns:a16="http://schemas.microsoft.com/office/drawing/2014/main" id="{D958B895-E962-4B1B-A629-4B34814502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25760" name="Group 160">
            <a:extLst>
              <a:ext uri="{FF2B5EF4-FFF2-40B4-BE49-F238E27FC236}">
                <a16:creationId xmlns:a16="http://schemas.microsoft.com/office/drawing/2014/main" id="{52B733F3-F500-4777-A2FB-C26CD2399456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10406063"/>
            <a:ext cx="396875" cy="133350"/>
            <a:chOff x="300" y="4201"/>
            <a:chExt cx="250" cy="84"/>
          </a:xfrm>
        </p:grpSpPr>
        <p:sp>
          <p:nvSpPr>
            <p:cNvPr id="25761" name="WordArt 161">
              <a:extLst>
                <a:ext uri="{FF2B5EF4-FFF2-40B4-BE49-F238E27FC236}">
                  <a16:creationId xmlns:a16="http://schemas.microsoft.com/office/drawing/2014/main" id="{DD0D0BA0-F50F-4A6E-BD76-73C2B9559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25762" name="WordArt 162">
              <a:extLst>
                <a:ext uri="{FF2B5EF4-FFF2-40B4-BE49-F238E27FC236}">
                  <a16:creationId xmlns:a16="http://schemas.microsoft.com/office/drawing/2014/main" id="{F0EFE22C-109F-43BA-BFDF-E9CD20CE19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25763" name="Group 163">
            <a:extLst>
              <a:ext uri="{FF2B5EF4-FFF2-40B4-BE49-F238E27FC236}">
                <a16:creationId xmlns:a16="http://schemas.microsoft.com/office/drawing/2014/main" id="{96E4F18B-6EFD-4A4E-86EB-596FF75B7DB2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9596438"/>
            <a:ext cx="396875" cy="133350"/>
            <a:chOff x="640" y="4201"/>
            <a:chExt cx="250" cy="84"/>
          </a:xfrm>
        </p:grpSpPr>
        <p:sp>
          <p:nvSpPr>
            <p:cNvPr id="25764" name="WordArt 164">
              <a:extLst>
                <a:ext uri="{FF2B5EF4-FFF2-40B4-BE49-F238E27FC236}">
                  <a16:creationId xmlns:a16="http://schemas.microsoft.com/office/drawing/2014/main" id="{A779ADBA-EC6F-4D2E-9A0E-41DA2973D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25765" name="WordArt 165">
              <a:extLst>
                <a:ext uri="{FF2B5EF4-FFF2-40B4-BE49-F238E27FC236}">
                  <a16:creationId xmlns:a16="http://schemas.microsoft.com/office/drawing/2014/main" id="{76C1A0A5-1052-44E7-8B83-D07359FC1D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25766" name="Group 166">
            <a:extLst>
              <a:ext uri="{FF2B5EF4-FFF2-40B4-BE49-F238E27FC236}">
                <a16:creationId xmlns:a16="http://schemas.microsoft.com/office/drawing/2014/main" id="{9BDBCA2C-50E4-40C9-AC4A-12EB80110201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47175"/>
            <a:ext cx="396875" cy="133350"/>
            <a:chOff x="300" y="4345"/>
            <a:chExt cx="250" cy="84"/>
          </a:xfrm>
        </p:grpSpPr>
        <p:sp>
          <p:nvSpPr>
            <p:cNvPr id="25767" name="WordArt 167">
              <a:extLst>
                <a:ext uri="{FF2B5EF4-FFF2-40B4-BE49-F238E27FC236}">
                  <a16:creationId xmlns:a16="http://schemas.microsoft.com/office/drawing/2014/main" id="{6EA5A84D-147D-4B33-95F1-4459923F15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25768" name="WordArt 168">
              <a:extLst>
                <a:ext uri="{FF2B5EF4-FFF2-40B4-BE49-F238E27FC236}">
                  <a16:creationId xmlns:a16="http://schemas.microsoft.com/office/drawing/2014/main" id="{32A810E2-B2E5-4483-BA9D-BDBEE81C68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25769" name="Group 169">
            <a:extLst>
              <a:ext uri="{FF2B5EF4-FFF2-40B4-BE49-F238E27FC236}">
                <a16:creationId xmlns:a16="http://schemas.microsoft.com/office/drawing/2014/main" id="{A9B6EBDB-DFD3-409D-999A-257AEDC7843D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8247063"/>
            <a:ext cx="396875" cy="133350"/>
            <a:chOff x="640" y="4345"/>
            <a:chExt cx="250" cy="84"/>
          </a:xfrm>
        </p:grpSpPr>
        <p:sp>
          <p:nvSpPr>
            <p:cNvPr id="25770" name="WordArt 170">
              <a:extLst>
                <a:ext uri="{FF2B5EF4-FFF2-40B4-BE49-F238E27FC236}">
                  <a16:creationId xmlns:a16="http://schemas.microsoft.com/office/drawing/2014/main" id="{2BD503E8-4CA2-4EB1-BB71-D17B5DA42D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25771" name="WordArt 171">
              <a:extLst>
                <a:ext uri="{FF2B5EF4-FFF2-40B4-BE49-F238E27FC236}">
                  <a16:creationId xmlns:a16="http://schemas.microsoft.com/office/drawing/2014/main" id="{FD8930BD-4B40-41B5-A1E8-135ADD5B21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>
            <a:extLst>
              <a:ext uri="{FF2B5EF4-FFF2-40B4-BE49-F238E27FC236}">
                <a16:creationId xmlns:a16="http://schemas.microsoft.com/office/drawing/2014/main" id="{86A8A4DE-3376-4A49-AC90-06B3D534B44C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1539875"/>
            <a:ext cx="8459787" cy="10261600"/>
            <a:chOff x="189" y="970"/>
            <a:chExt cx="5329" cy="6464"/>
          </a:xfrm>
        </p:grpSpPr>
        <p:sp>
          <p:nvSpPr>
            <p:cNvPr id="26627" name="Rectangle 3">
              <a:extLst>
                <a:ext uri="{FF2B5EF4-FFF2-40B4-BE49-F238E27FC236}">
                  <a16:creationId xmlns:a16="http://schemas.microsoft.com/office/drawing/2014/main" id="{3D56907C-A1A1-4686-BC46-892E3F82D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6754"/>
              <a:ext cx="79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28" name="Rectangle 4">
              <a:extLst>
                <a:ext uri="{FF2B5EF4-FFF2-40B4-BE49-F238E27FC236}">
                  <a16:creationId xmlns:a16="http://schemas.microsoft.com/office/drawing/2014/main" id="{DDC6FF16-AB57-4D0A-8F84-0685C4995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166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29" name="Rectangle 5">
              <a:extLst>
                <a:ext uri="{FF2B5EF4-FFF2-40B4-BE49-F238E27FC236}">
                  <a16:creationId xmlns:a16="http://schemas.microsoft.com/office/drawing/2014/main" id="{3912479B-CE60-44EE-9ECA-218E55ABF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5166"/>
              <a:ext cx="136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0" name="Rectangle 6">
              <a:extLst>
                <a:ext uri="{FF2B5EF4-FFF2-40B4-BE49-F238E27FC236}">
                  <a16:creationId xmlns:a16="http://schemas.microsoft.com/office/drawing/2014/main" id="{93FD912A-FBC3-45CB-A8C8-DD084D476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846"/>
              <a:ext cx="794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1" name="Rectangle 7">
              <a:extLst>
                <a:ext uri="{FF2B5EF4-FFF2-40B4-BE49-F238E27FC236}">
                  <a16:creationId xmlns:a16="http://schemas.microsoft.com/office/drawing/2014/main" id="{5316A6E2-7C2A-495C-8383-DB35CE3B3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187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2" name="Rectangle 8">
              <a:extLst>
                <a:ext uri="{FF2B5EF4-FFF2-40B4-BE49-F238E27FC236}">
                  <a16:creationId xmlns:a16="http://schemas.microsoft.com/office/drawing/2014/main" id="{91A132CE-4FE7-42FD-89BA-B0249D56D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300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3" name="Rectangle 9">
              <a:extLst>
                <a:ext uri="{FF2B5EF4-FFF2-40B4-BE49-F238E27FC236}">
                  <a16:creationId xmlns:a16="http://schemas.microsoft.com/office/drawing/2014/main" id="{8064E329-214B-4304-9B97-31CCF91C3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5846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4" name="Rectangle 10">
              <a:extLst>
                <a:ext uri="{FF2B5EF4-FFF2-40B4-BE49-F238E27FC236}">
                  <a16:creationId xmlns:a16="http://schemas.microsoft.com/office/drawing/2014/main" id="{5470E27B-B09B-4500-9F79-CC67C58C5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34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5" name="Rectangle 11">
              <a:extLst>
                <a:ext uri="{FF2B5EF4-FFF2-40B4-BE49-F238E27FC236}">
                  <a16:creationId xmlns:a16="http://schemas.microsoft.com/office/drawing/2014/main" id="{33D5CAF1-DB7E-4CFA-813C-AA8BECEA2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506"/>
              <a:ext cx="34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6" name="Rectangle 12">
              <a:extLst>
                <a:ext uri="{FF2B5EF4-FFF2-40B4-BE49-F238E27FC236}">
                  <a16:creationId xmlns:a16="http://schemas.microsoft.com/office/drawing/2014/main" id="{A52A737A-76F8-4ED3-90E7-97D3AF24F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506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7" name="Rectangle 13">
              <a:extLst>
                <a:ext uri="{FF2B5EF4-FFF2-40B4-BE49-F238E27FC236}">
                  <a16:creationId xmlns:a16="http://schemas.microsoft.com/office/drawing/2014/main" id="{3E7602B2-1345-4653-8680-3B64D658A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506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8" name="Rectangle 14">
              <a:extLst>
                <a:ext uri="{FF2B5EF4-FFF2-40B4-BE49-F238E27FC236}">
                  <a16:creationId xmlns:a16="http://schemas.microsoft.com/office/drawing/2014/main" id="{0EF4977E-8F62-4C22-BE95-065780CBE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5846"/>
              <a:ext cx="79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39" name="Rectangle 15">
              <a:extLst>
                <a:ext uri="{FF2B5EF4-FFF2-40B4-BE49-F238E27FC236}">
                  <a16:creationId xmlns:a16="http://schemas.microsoft.com/office/drawing/2014/main" id="{612D04BB-8E21-47F8-B931-953A90585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5506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0" name="Rectangle 16">
              <a:extLst>
                <a:ext uri="{FF2B5EF4-FFF2-40B4-BE49-F238E27FC236}">
                  <a16:creationId xmlns:a16="http://schemas.microsoft.com/office/drawing/2014/main" id="{06A4BBA1-1226-436C-9DEA-87F30A292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970"/>
              <a:ext cx="68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1" name="Rectangle 17">
              <a:extLst>
                <a:ext uri="{FF2B5EF4-FFF2-40B4-BE49-F238E27FC236}">
                  <a16:creationId xmlns:a16="http://schemas.microsoft.com/office/drawing/2014/main" id="{81CC270D-1233-48E7-8480-1CF2726C3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2331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2" name="Rectangle 18">
              <a:extLst>
                <a:ext uri="{FF2B5EF4-FFF2-40B4-BE49-F238E27FC236}">
                  <a16:creationId xmlns:a16="http://schemas.microsoft.com/office/drawing/2014/main" id="{DED1ACEE-CD27-4921-91AD-C4AFCF44E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104"/>
              <a:ext cx="136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3" name="Rectangle 19">
              <a:extLst>
                <a:ext uri="{FF2B5EF4-FFF2-40B4-BE49-F238E27FC236}">
                  <a16:creationId xmlns:a16="http://schemas.microsoft.com/office/drawing/2014/main" id="{A2672D5E-8CD2-4209-B438-C02DF356A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197"/>
              <a:ext cx="2041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4" name="Rectangle 20">
              <a:extLst>
                <a:ext uri="{FF2B5EF4-FFF2-40B4-BE49-F238E27FC236}">
                  <a16:creationId xmlns:a16="http://schemas.microsoft.com/office/drawing/2014/main" id="{F27DCA31-9C22-4472-A31D-0D8CFA737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444"/>
              <a:ext cx="20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5" name="Rectangle 21">
              <a:extLst>
                <a:ext uri="{FF2B5EF4-FFF2-40B4-BE49-F238E27FC236}">
                  <a16:creationId xmlns:a16="http://schemas.microsoft.com/office/drawing/2014/main" id="{28C895DB-35E2-467D-BE32-FA3FB9BFC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011"/>
              <a:ext cx="907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6" name="Rectangle 22">
              <a:extLst>
                <a:ext uri="{FF2B5EF4-FFF2-40B4-BE49-F238E27FC236}">
                  <a16:creationId xmlns:a16="http://schemas.microsoft.com/office/drawing/2014/main" id="{AE587F46-58D8-4A1A-827C-C995ACED3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011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7" name="Rectangle 23">
              <a:extLst>
                <a:ext uri="{FF2B5EF4-FFF2-40B4-BE49-F238E27FC236}">
                  <a16:creationId xmlns:a16="http://schemas.microsoft.com/office/drawing/2014/main" id="{0D32B8A4-BE25-4D9B-8E39-96D373E7D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465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8" name="Rectangle 24">
              <a:extLst>
                <a:ext uri="{FF2B5EF4-FFF2-40B4-BE49-F238E27FC236}">
                  <a16:creationId xmlns:a16="http://schemas.microsoft.com/office/drawing/2014/main" id="{C026DFBA-E9ED-4358-835B-4C6135F31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805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9" name="Rectangle 25">
              <a:extLst>
                <a:ext uri="{FF2B5EF4-FFF2-40B4-BE49-F238E27FC236}">
                  <a16:creationId xmlns:a16="http://schemas.microsoft.com/office/drawing/2014/main" id="{B701AC2C-F936-4AE6-8074-0C8DC4D1B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3125"/>
              <a:ext cx="124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0" name="Rectangle 26">
              <a:extLst>
                <a:ext uri="{FF2B5EF4-FFF2-40B4-BE49-F238E27FC236}">
                  <a16:creationId xmlns:a16="http://schemas.microsoft.com/office/drawing/2014/main" id="{F87C1D40-B3C2-4C74-BD05-B4083342F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4259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1" name="Rectangle 27">
              <a:extLst>
                <a:ext uri="{FF2B5EF4-FFF2-40B4-BE49-F238E27FC236}">
                  <a16:creationId xmlns:a16="http://schemas.microsoft.com/office/drawing/2014/main" id="{A18647B2-AA7D-4D75-B9BF-531948DD2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125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2" name="Rectangle 28">
              <a:extLst>
                <a:ext uri="{FF2B5EF4-FFF2-40B4-BE49-F238E27FC236}">
                  <a16:creationId xmlns:a16="http://schemas.microsoft.com/office/drawing/2014/main" id="{EDE7A0E0-4ACC-4975-A003-C4A12AD72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011"/>
              <a:ext cx="68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3" name="Rectangle 29">
              <a:extLst>
                <a:ext uri="{FF2B5EF4-FFF2-40B4-BE49-F238E27FC236}">
                  <a16:creationId xmlns:a16="http://schemas.microsoft.com/office/drawing/2014/main" id="{AE20CBEB-B187-4EF2-B53E-AA0C64865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578"/>
              <a:ext cx="68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4" name="Rectangle 30">
              <a:extLst>
                <a:ext uri="{FF2B5EF4-FFF2-40B4-BE49-F238E27FC236}">
                  <a16:creationId xmlns:a16="http://schemas.microsoft.com/office/drawing/2014/main" id="{8561739A-E2A5-4728-8720-7AA8628AD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919"/>
              <a:ext cx="68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5" name="Rectangle 31">
              <a:extLst>
                <a:ext uri="{FF2B5EF4-FFF2-40B4-BE49-F238E27FC236}">
                  <a16:creationId xmlns:a16="http://schemas.microsoft.com/office/drawing/2014/main" id="{1FDB94AA-1F5A-4E29-B6DF-18FE1312F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259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6" name="Rectangle 32">
              <a:extLst>
                <a:ext uri="{FF2B5EF4-FFF2-40B4-BE49-F238E27FC236}">
                  <a16:creationId xmlns:a16="http://schemas.microsoft.com/office/drawing/2014/main" id="{9CBD8910-8BBA-4CE5-8955-8DC353E4E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259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7" name="Rectangle 33">
              <a:extLst>
                <a:ext uri="{FF2B5EF4-FFF2-40B4-BE49-F238E27FC236}">
                  <a16:creationId xmlns:a16="http://schemas.microsoft.com/office/drawing/2014/main" id="{01F0A500-606E-44FF-83A1-D69866A92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486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8" name="Rectangle 34">
              <a:extLst>
                <a:ext uri="{FF2B5EF4-FFF2-40B4-BE49-F238E27FC236}">
                  <a16:creationId xmlns:a16="http://schemas.microsoft.com/office/drawing/2014/main" id="{EBE08EEF-0583-460A-998A-88A36491B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486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59" name="Rectangle 35">
              <a:extLst>
                <a:ext uri="{FF2B5EF4-FFF2-40B4-BE49-F238E27FC236}">
                  <a16:creationId xmlns:a16="http://schemas.microsoft.com/office/drawing/2014/main" id="{32DFEB8D-25E1-4BEE-A5E5-32A281491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578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60" name="Rectangle 36">
              <a:extLst>
                <a:ext uri="{FF2B5EF4-FFF2-40B4-BE49-F238E27FC236}">
                  <a16:creationId xmlns:a16="http://schemas.microsoft.com/office/drawing/2014/main" id="{7851E9B2-BE60-4C0A-BC76-51EFFDDE9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919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661" name="Group 37">
            <a:extLst>
              <a:ext uri="{FF2B5EF4-FFF2-40B4-BE49-F238E27FC236}">
                <a16:creationId xmlns:a16="http://schemas.microsoft.com/office/drawing/2014/main" id="{E6975AD9-E219-4F27-9318-F88B6C54F84B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6761163"/>
            <a:ext cx="3600450" cy="1439862"/>
            <a:chOff x="869" y="4259"/>
            <a:chExt cx="2268" cy="907"/>
          </a:xfrm>
        </p:grpSpPr>
        <p:sp>
          <p:nvSpPr>
            <p:cNvPr id="26662" name="Rectangle 38">
              <a:extLst>
                <a:ext uri="{FF2B5EF4-FFF2-40B4-BE49-F238E27FC236}">
                  <a16:creationId xmlns:a16="http://schemas.microsoft.com/office/drawing/2014/main" id="{4021C614-5CC2-4089-BAFB-03FB31CC8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826"/>
              <a:ext cx="1815" cy="34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63" name="Rectangle 39">
              <a:extLst>
                <a:ext uri="{FF2B5EF4-FFF2-40B4-BE49-F238E27FC236}">
                  <a16:creationId xmlns:a16="http://schemas.microsoft.com/office/drawing/2014/main" id="{782500E8-C862-4F2F-A391-D43DBCB9C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4486"/>
              <a:ext cx="1588" cy="339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64" name="Rectangle 40">
              <a:extLst>
                <a:ext uri="{FF2B5EF4-FFF2-40B4-BE49-F238E27FC236}">
                  <a16:creationId xmlns:a16="http://schemas.microsoft.com/office/drawing/2014/main" id="{3C102AE2-532A-4217-92FF-55BB062D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4259"/>
              <a:ext cx="1361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65" name="Rectangle 41">
              <a:extLst>
                <a:ext uri="{FF2B5EF4-FFF2-40B4-BE49-F238E27FC236}">
                  <a16:creationId xmlns:a16="http://schemas.microsoft.com/office/drawing/2014/main" id="{32966294-3150-4334-87CF-82505FD81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939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66" name="Rectangle 42">
              <a:extLst>
                <a:ext uri="{FF2B5EF4-FFF2-40B4-BE49-F238E27FC236}">
                  <a16:creationId xmlns:a16="http://schemas.microsoft.com/office/drawing/2014/main" id="{7EA34C42-08E0-45F0-A199-99F5414BE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712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667" name="Group 43">
            <a:extLst>
              <a:ext uri="{FF2B5EF4-FFF2-40B4-BE49-F238E27FC236}">
                <a16:creationId xmlns:a16="http://schemas.microsoft.com/office/drawing/2014/main" id="{2A6F46D2-EC15-4573-BEF6-DED6FBE76AD9}"/>
              </a:ext>
            </a:extLst>
          </p:cNvPr>
          <p:cNvGrpSpPr>
            <a:grpSpLocks/>
          </p:cNvGrpSpPr>
          <p:nvPr/>
        </p:nvGrpSpPr>
        <p:grpSpPr bwMode="auto">
          <a:xfrm>
            <a:off x="7843838" y="6964363"/>
            <a:ext cx="395287" cy="133350"/>
            <a:chOff x="4947" y="4379"/>
            <a:chExt cx="249" cy="84"/>
          </a:xfrm>
        </p:grpSpPr>
        <p:sp>
          <p:nvSpPr>
            <p:cNvPr id="26668" name="WordArt 44">
              <a:extLst>
                <a:ext uri="{FF2B5EF4-FFF2-40B4-BE49-F238E27FC236}">
                  <a16:creationId xmlns:a16="http://schemas.microsoft.com/office/drawing/2014/main" id="{6276F46C-0C42-44AC-AB0A-4D46C43725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7" y="43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  <p:sp>
          <p:nvSpPr>
            <p:cNvPr id="26669" name="WordArt 45">
              <a:extLst>
                <a:ext uri="{FF2B5EF4-FFF2-40B4-BE49-F238E27FC236}">
                  <a16:creationId xmlns:a16="http://schemas.microsoft.com/office/drawing/2014/main" id="{E83205FF-78BC-4E90-957C-215D1DCF64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47" y="43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女川町</a:t>
              </a:r>
            </a:p>
          </p:txBody>
        </p:sp>
      </p:grpSp>
      <p:grpSp>
        <p:nvGrpSpPr>
          <p:cNvPr id="26670" name="Group 46">
            <a:extLst>
              <a:ext uri="{FF2B5EF4-FFF2-40B4-BE49-F238E27FC236}">
                <a16:creationId xmlns:a16="http://schemas.microsoft.com/office/drawing/2014/main" id="{C98838D0-1274-419F-9E18-DF5A8957794B}"/>
              </a:ext>
            </a:extLst>
          </p:cNvPr>
          <p:cNvGrpSpPr>
            <a:grpSpLocks/>
          </p:cNvGrpSpPr>
          <p:nvPr/>
        </p:nvGrpSpPr>
        <p:grpSpPr bwMode="auto">
          <a:xfrm>
            <a:off x="7212013" y="5794375"/>
            <a:ext cx="396875" cy="133350"/>
            <a:chOff x="245" y="2160"/>
            <a:chExt cx="250" cy="84"/>
          </a:xfrm>
        </p:grpSpPr>
        <p:sp>
          <p:nvSpPr>
            <p:cNvPr id="26671" name="WordArt 47">
              <a:extLst>
                <a:ext uri="{FF2B5EF4-FFF2-40B4-BE49-F238E27FC236}">
                  <a16:creationId xmlns:a16="http://schemas.microsoft.com/office/drawing/2014/main" id="{B55B0EA3-1E4D-46AF-AB17-D5FCA78F5C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  <p:sp>
          <p:nvSpPr>
            <p:cNvPr id="26672" name="WordArt 48">
              <a:extLst>
                <a:ext uri="{FF2B5EF4-FFF2-40B4-BE49-F238E27FC236}">
                  <a16:creationId xmlns:a16="http://schemas.microsoft.com/office/drawing/2014/main" id="{8F162FE3-5569-439C-A558-38317CDADA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石巻市</a:t>
              </a:r>
            </a:p>
          </p:txBody>
        </p:sp>
      </p:grpSp>
      <p:grpSp>
        <p:nvGrpSpPr>
          <p:cNvPr id="26673" name="Group 49">
            <a:extLst>
              <a:ext uri="{FF2B5EF4-FFF2-40B4-BE49-F238E27FC236}">
                <a16:creationId xmlns:a16="http://schemas.microsoft.com/office/drawing/2014/main" id="{60355DF8-86B9-44F1-9EC6-588AA988E09A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264025"/>
            <a:ext cx="396875" cy="133350"/>
            <a:chOff x="585" y="2871"/>
            <a:chExt cx="250" cy="84"/>
          </a:xfrm>
        </p:grpSpPr>
        <p:sp>
          <p:nvSpPr>
            <p:cNvPr id="26674" name="WordArt 50">
              <a:extLst>
                <a:ext uri="{FF2B5EF4-FFF2-40B4-BE49-F238E27FC236}">
                  <a16:creationId xmlns:a16="http://schemas.microsoft.com/office/drawing/2014/main" id="{97878BA3-273E-4D9C-80D6-A9474B5CB9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  <p:sp>
          <p:nvSpPr>
            <p:cNvPr id="26675" name="WordArt 51">
              <a:extLst>
                <a:ext uri="{FF2B5EF4-FFF2-40B4-BE49-F238E27FC236}">
                  <a16:creationId xmlns:a16="http://schemas.microsoft.com/office/drawing/2014/main" id="{51194AE9-B123-4CE0-87D1-428445AD75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大崎市</a:t>
              </a:r>
            </a:p>
          </p:txBody>
        </p:sp>
      </p:grpSp>
      <p:grpSp>
        <p:nvGrpSpPr>
          <p:cNvPr id="26676" name="Group 52">
            <a:extLst>
              <a:ext uri="{FF2B5EF4-FFF2-40B4-BE49-F238E27FC236}">
                <a16:creationId xmlns:a16="http://schemas.microsoft.com/office/drawing/2014/main" id="{EAFE6DF9-E64B-45EE-886B-A59D67A5409A}"/>
              </a:ext>
            </a:extLst>
          </p:cNvPr>
          <p:cNvGrpSpPr>
            <a:grpSpLocks/>
          </p:cNvGrpSpPr>
          <p:nvPr/>
        </p:nvGrpSpPr>
        <p:grpSpPr bwMode="auto">
          <a:xfrm>
            <a:off x="7864475" y="4264025"/>
            <a:ext cx="530225" cy="133350"/>
            <a:chOff x="1039" y="3067"/>
            <a:chExt cx="334" cy="84"/>
          </a:xfrm>
        </p:grpSpPr>
        <p:sp>
          <p:nvSpPr>
            <p:cNvPr id="26677" name="WordArt 53">
              <a:extLst>
                <a:ext uri="{FF2B5EF4-FFF2-40B4-BE49-F238E27FC236}">
                  <a16:creationId xmlns:a16="http://schemas.microsoft.com/office/drawing/2014/main" id="{861765F8-B10D-463E-B5FF-ADA44D891B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30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  <p:sp>
          <p:nvSpPr>
            <p:cNvPr id="26678" name="WordArt 54">
              <a:extLst>
                <a:ext uri="{FF2B5EF4-FFF2-40B4-BE49-F238E27FC236}">
                  <a16:creationId xmlns:a16="http://schemas.microsoft.com/office/drawing/2014/main" id="{C9DA0F5A-7C56-4C2E-A69C-57455D06F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30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南三陸町</a:t>
              </a:r>
            </a:p>
          </p:txBody>
        </p:sp>
      </p:grpSp>
      <p:grpSp>
        <p:nvGrpSpPr>
          <p:cNvPr id="26679" name="Group 55">
            <a:extLst>
              <a:ext uri="{FF2B5EF4-FFF2-40B4-BE49-F238E27FC236}">
                <a16:creationId xmlns:a16="http://schemas.microsoft.com/office/drawing/2014/main" id="{6C203084-208F-4850-9CA2-4DC1F4F207AC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4084638"/>
            <a:ext cx="396875" cy="133350"/>
            <a:chOff x="245" y="3067"/>
            <a:chExt cx="250" cy="84"/>
          </a:xfrm>
        </p:grpSpPr>
        <p:sp>
          <p:nvSpPr>
            <p:cNvPr id="26680" name="WordArt 56">
              <a:extLst>
                <a:ext uri="{FF2B5EF4-FFF2-40B4-BE49-F238E27FC236}">
                  <a16:creationId xmlns:a16="http://schemas.microsoft.com/office/drawing/2014/main" id="{B1A143C3-8262-4126-B8A8-A53F5F414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0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  <p:sp>
          <p:nvSpPr>
            <p:cNvPr id="26681" name="WordArt 57">
              <a:extLst>
                <a:ext uri="{FF2B5EF4-FFF2-40B4-BE49-F238E27FC236}">
                  <a16:creationId xmlns:a16="http://schemas.microsoft.com/office/drawing/2014/main" id="{B9CEF738-F825-46C5-8DA8-80DB617D89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0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登米市</a:t>
              </a:r>
            </a:p>
          </p:txBody>
        </p:sp>
      </p:grpSp>
      <p:grpSp>
        <p:nvGrpSpPr>
          <p:cNvPr id="26682" name="Group 58">
            <a:extLst>
              <a:ext uri="{FF2B5EF4-FFF2-40B4-BE49-F238E27FC236}">
                <a16:creationId xmlns:a16="http://schemas.microsoft.com/office/drawing/2014/main" id="{253E8E6E-22E5-462A-9B83-51F96A8EAA78}"/>
              </a:ext>
            </a:extLst>
          </p:cNvPr>
          <p:cNvGrpSpPr>
            <a:grpSpLocks/>
          </p:cNvGrpSpPr>
          <p:nvPr/>
        </p:nvGrpSpPr>
        <p:grpSpPr bwMode="auto">
          <a:xfrm>
            <a:off x="7954963" y="2552700"/>
            <a:ext cx="530225" cy="133350"/>
            <a:chOff x="1039" y="1964"/>
            <a:chExt cx="334" cy="84"/>
          </a:xfrm>
        </p:grpSpPr>
        <p:sp>
          <p:nvSpPr>
            <p:cNvPr id="26683" name="WordArt 59">
              <a:extLst>
                <a:ext uri="{FF2B5EF4-FFF2-40B4-BE49-F238E27FC236}">
                  <a16:creationId xmlns:a16="http://schemas.microsoft.com/office/drawing/2014/main" id="{CE641A19-188F-4259-90E2-3D02AFA089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9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  <p:sp>
          <p:nvSpPr>
            <p:cNvPr id="26684" name="WordArt 60">
              <a:extLst>
                <a:ext uri="{FF2B5EF4-FFF2-40B4-BE49-F238E27FC236}">
                  <a16:creationId xmlns:a16="http://schemas.microsoft.com/office/drawing/2014/main" id="{5D5395FD-EC42-4AC9-95A4-AA2932D670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9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気仙沼市</a:t>
              </a:r>
            </a:p>
          </p:txBody>
        </p:sp>
      </p:grpSp>
      <p:grpSp>
        <p:nvGrpSpPr>
          <p:cNvPr id="26685" name="Group 61">
            <a:extLst>
              <a:ext uri="{FF2B5EF4-FFF2-40B4-BE49-F238E27FC236}">
                <a16:creationId xmlns:a16="http://schemas.microsoft.com/office/drawing/2014/main" id="{77DE6EAF-A064-4A28-9FEB-7BA7BBAC71CC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2824163"/>
            <a:ext cx="396875" cy="133350"/>
            <a:chOff x="640" y="2531"/>
            <a:chExt cx="250" cy="84"/>
          </a:xfrm>
        </p:grpSpPr>
        <p:sp>
          <p:nvSpPr>
            <p:cNvPr id="26686" name="WordArt 62">
              <a:extLst>
                <a:ext uri="{FF2B5EF4-FFF2-40B4-BE49-F238E27FC236}">
                  <a16:creationId xmlns:a16="http://schemas.microsoft.com/office/drawing/2014/main" id="{FDF61C45-984A-4B62-B8AA-CDC5665A2A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  <p:sp>
          <p:nvSpPr>
            <p:cNvPr id="26687" name="WordArt 63">
              <a:extLst>
                <a:ext uri="{FF2B5EF4-FFF2-40B4-BE49-F238E27FC236}">
                  <a16:creationId xmlns:a16="http://schemas.microsoft.com/office/drawing/2014/main" id="{18CE9F18-9EE5-426B-A7C0-F470573220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栗原市</a:t>
              </a:r>
            </a:p>
          </p:txBody>
        </p:sp>
      </p:grpSp>
      <p:grpSp>
        <p:nvGrpSpPr>
          <p:cNvPr id="26688" name="Group 64">
            <a:extLst>
              <a:ext uri="{FF2B5EF4-FFF2-40B4-BE49-F238E27FC236}">
                <a16:creationId xmlns:a16="http://schemas.microsoft.com/office/drawing/2014/main" id="{874FCE25-A30A-4A21-999A-C8B120C5D237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5703888"/>
            <a:ext cx="396875" cy="133350"/>
            <a:chOff x="245" y="3974"/>
            <a:chExt cx="250" cy="84"/>
          </a:xfrm>
        </p:grpSpPr>
        <p:sp>
          <p:nvSpPr>
            <p:cNvPr id="26689" name="WordArt 65">
              <a:extLst>
                <a:ext uri="{FF2B5EF4-FFF2-40B4-BE49-F238E27FC236}">
                  <a16:creationId xmlns:a16="http://schemas.microsoft.com/office/drawing/2014/main" id="{4F33C15F-EAD1-4920-B970-EB5FE5EE9A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  <p:sp>
          <p:nvSpPr>
            <p:cNvPr id="26690" name="WordArt 66">
              <a:extLst>
                <a:ext uri="{FF2B5EF4-FFF2-40B4-BE49-F238E27FC236}">
                  <a16:creationId xmlns:a16="http://schemas.microsoft.com/office/drawing/2014/main" id="{5A4D4561-BA94-47D6-B650-8B74913772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加美町</a:t>
              </a:r>
            </a:p>
          </p:txBody>
        </p:sp>
      </p:grpSp>
      <p:grpSp>
        <p:nvGrpSpPr>
          <p:cNvPr id="26691" name="Group 67">
            <a:extLst>
              <a:ext uri="{FF2B5EF4-FFF2-40B4-BE49-F238E27FC236}">
                <a16:creationId xmlns:a16="http://schemas.microsoft.com/office/drawing/2014/main" id="{90753CE5-97C6-4DE5-A203-8E4DE40A9B0F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6896100"/>
            <a:ext cx="274638" cy="133350"/>
            <a:chOff x="1606" y="1820"/>
            <a:chExt cx="173" cy="84"/>
          </a:xfrm>
        </p:grpSpPr>
        <p:sp>
          <p:nvSpPr>
            <p:cNvPr id="26692" name="WordArt 68">
              <a:extLst>
                <a:ext uri="{FF2B5EF4-FFF2-40B4-BE49-F238E27FC236}">
                  <a16:creationId xmlns:a16="http://schemas.microsoft.com/office/drawing/2014/main" id="{DBB3418A-D89C-435C-A71B-9506D153A1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820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26693" name="WordArt 69">
              <a:extLst>
                <a:ext uri="{FF2B5EF4-FFF2-40B4-BE49-F238E27FC236}">
                  <a16:creationId xmlns:a16="http://schemas.microsoft.com/office/drawing/2014/main" id="{E35AB723-6084-450F-8A77-18B5DB3AC1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821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26694" name="Group 70">
            <a:extLst>
              <a:ext uri="{FF2B5EF4-FFF2-40B4-BE49-F238E27FC236}">
                <a16:creationId xmlns:a16="http://schemas.microsoft.com/office/drawing/2014/main" id="{2FE1EA41-D574-4282-B4C3-8076DC38843F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7615238"/>
            <a:ext cx="530225" cy="133350"/>
            <a:chOff x="1039" y="1820"/>
            <a:chExt cx="334" cy="84"/>
          </a:xfrm>
        </p:grpSpPr>
        <p:sp>
          <p:nvSpPr>
            <p:cNvPr id="26695" name="WordArt 71">
              <a:extLst>
                <a:ext uri="{FF2B5EF4-FFF2-40B4-BE49-F238E27FC236}">
                  <a16:creationId xmlns:a16="http://schemas.microsoft.com/office/drawing/2014/main" id="{56FE9471-5D24-4104-8DF3-28EC873BA9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18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  <p:sp>
          <p:nvSpPr>
            <p:cNvPr id="26696" name="WordArt 72">
              <a:extLst>
                <a:ext uri="{FF2B5EF4-FFF2-40B4-BE49-F238E27FC236}">
                  <a16:creationId xmlns:a16="http://schemas.microsoft.com/office/drawing/2014/main" id="{36F9C850-E8F0-4F89-8556-33B29B13C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18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宮城野区</a:t>
              </a:r>
            </a:p>
          </p:txBody>
        </p:sp>
      </p:grpSp>
      <p:grpSp>
        <p:nvGrpSpPr>
          <p:cNvPr id="26697" name="Group 73">
            <a:extLst>
              <a:ext uri="{FF2B5EF4-FFF2-40B4-BE49-F238E27FC236}">
                <a16:creationId xmlns:a16="http://schemas.microsoft.com/office/drawing/2014/main" id="{82CD9D2E-2E73-4FB3-AFDF-9939F9330D76}"/>
              </a:ext>
            </a:extLst>
          </p:cNvPr>
          <p:cNvGrpSpPr>
            <a:grpSpLocks/>
          </p:cNvGrpSpPr>
          <p:nvPr/>
        </p:nvGrpSpPr>
        <p:grpSpPr bwMode="auto">
          <a:xfrm>
            <a:off x="3328988" y="7548563"/>
            <a:ext cx="396875" cy="133350"/>
            <a:chOff x="245" y="1820"/>
            <a:chExt cx="250" cy="84"/>
          </a:xfrm>
        </p:grpSpPr>
        <p:sp>
          <p:nvSpPr>
            <p:cNvPr id="26698" name="WordArt 74">
              <a:extLst>
                <a:ext uri="{FF2B5EF4-FFF2-40B4-BE49-F238E27FC236}">
                  <a16:creationId xmlns:a16="http://schemas.microsoft.com/office/drawing/2014/main" id="{8F8CCF8B-4399-4BFE-AA2C-8665517304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  <p:sp>
          <p:nvSpPr>
            <p:cNvPr id="26699" name="WordArt 75">
              <a:extLst>
                <a:ext uri="{FF2B5EF4-FFF2-40B4-BE49-F238E27FC236}">
                  <a16:creationId xmlns:a16="http://schemas.microsoft.com/office/drawing/2014/main" id="{1768C64E-BE23-4FB6-89FD-1EC1BC69ED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</a:p>
          </p:txBody>
        </p:sp>
      </p:grpSp>
      <p:grpSp>
        <p:nvGrpSpPr>
          <p:cNvPr id="26700" name="Group 76">
            <a:extLst>
              <a:ext uri="{FF2B5EF4-FFF2-40B4-BE49-F238E27FC236}">
                <a16:creationId xmlns:a16="http://schemas.microsoft.com/office/drawing/2014/main" id="{3A74EC60-B173-4493-96A2-CD6642F93246}"/>
              </a:ext>
            </a:extLst>
          </p:cNvPr>
          <p:cNvGrpSpPr>
            <a:grpSpLocks/>
          </p:cNvGrpSpPr>
          <p:nvPr/>
        </p:nvGrpSpPr>
        <p:grpSpPr bwMode="auto">
          <a:xfrm>
            <a:off x="4425950" y="7975600"/>
            <a:ext cx="396875" cy="133350"/>
            <a:chOff x="585" y="1820"/>
            <a:chExt cx="250" cy="84"/>
          </a:xfrm>
        </p:grpSpPr>
        <p:sp>
          <p:nvSpPr>
            <p:cNvPr id="26701" name="WordArt 77">
              <a:extLst>
                <a:ext uri="{FF2B5EF4-FFF2-40B4-BE49-F238E27FC236}">
                  <a16:creationId xmlns:a16="http://schemas.microsoft.com/office/drawing/2014/main" id="{2EF7DE02-6AA8-427F-AD39-E0B5F062CC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  <p:sp>
          <p:nvSpPr>
            <p:cNvPr id="26702" name="WordArt 78">
              <a:extLst>
                <a:ext uri="{FF2B5EF4-FFF2-40B4-BE49-F238E27FC236}">
                  <a16:creationId xmlns:a16="http://schemas.microsoft.com/office/drawing/2014/main" id="{664454DA-5FDF-472B-8FFF-B33B259BE3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若林区</a:t>
              </a:r>
            </a:p>
          </p:txBody>
        </p:sp>
      </p:grpSp>
      <p:grpSp>
        <p:nvGrpSpPr>
          <p:cNvPr id="26703" name="Group 79">
            <a:extLst>
              <a:ext uri="{FF2B5EF4-FFF2-40B4-BE49-F238E27FC236}">
                <a16:creationId xmlns:a16="http://schemas.microsoft.com/office/drawing/2014/main" id="{28919BA6-3180-405F-B72E-019EA6F5EDB0}"/>
              </a:ext>
            </a:extLst>
          </p:cNvPr>
          <p:cNvGrpSpPr>
            <a:grpSpLocks/>
          </p:cNvGrpSpPr>
          <p:nvPr/>
        </p:nvGrpSpPr>
        <p:grpSpPr bwMode="auto">
          <a:xfrm>
            <a:off x="2806700" y="7343775"/>
            <a:ext cx="396875" cy="133350"/>
            <a:chOff x="245" y="1964"/>
            <a:chExt cx="250" cy="84"/>
          </a:xfrm>
        </p:grpSpPr>
        <p:sp>
          <p:nvSpPr>
            <p:cNvPr id="26704" name="WordArt 80">
              <a:extLst>
                <a:ext uri="{FF2B5EF4-FFF2-40B4-BE49-F238E27FC236}">
                  <a16:creationId xmlns:a16="http://schemas.microsoft.com/office/drawing/2014/main" id="{0D03693C-4C9F-4235-83E2-6BB1D2D1A1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9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26705" name="WordArt 81">
              <a:extLst>
                <a:ext uri="{FF2B5EF4-FFF2-40B4-BE49-F238E27FC236}">
                  <a16:creationId xmlns:a16="http://schemas.microsoft.com/office/drawing/2014/main" id="{DDAFCDF8-2E85-4C4C-BF89-9F97C7AD2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9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sp>
        <p:nvSpPr>
          <p:cNvPr id="26706" name="WordArt 82">
            <a:extLst>
              <a:ext uri="{FF2B5EF4-FFF2-40B4-BE49-F238E27FC236}">
                <a16:creationId xmlns:a16="http://schemas.microsoft.com/office/drawing/2014/main" id="{86A54030-6A2C-4303-A16F-E5F1712CD9A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27313" y="7886700"/>
            <a:ext cx="395287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太白区</a:t>
            </a:r>
          </a:p>
        </p:txBody>
      </p:sp>
      <p:sp>
        <p:nvSpPr>
          <p:cNvPr id="26707" name="WordArt 83">
            <a:extLst>
              <a:ext uri="{FF2B5EF4-FFF2-40B4-BE49-F238E27FC236}">
                <a16:creationId xmlns:a16="http://schemas.microsoft.com/office/drawing/2014/main" id="{7B312BB2-1652-4E57-94C9-36102AC5811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27313" y="7886700"/>
            <a:ext cx="395287" cy="131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太白区</a:t>
            </a:r>
          </a:p>
        </p:txBody>
      </p:sp>
      <p:grpSp>
        <p:nvGrpSpPr>
          <p:cNvPr id="26708" name="Group 84">
            <a:extLst>
              <a:ext uri="{FF2B5EF4-FFF2-40B4-BE49-F238E27FC236}">
                <a16:creationId xmlns:a16="http://schemas.microsoft.com/office/drawing/2014/main" id="{71CF21EA-364F-4BBA-B0B0-AF543135AE26}"/>
              </a:ext>
            </a:extLst>
          </p:cNvPr>
          <p:cNvGrpSpPr>
            <a:grpSpLocks/>
          </p:cNvGrpSpPr>
          <p:nvPr/>
        </p:nvGrpSpPr>
        <p:grpSpPr bwMode="auto">
          <a:xfrm>
            <a:off x="2825750" y="9483725"/>
            <a:ext cx="530225" cy="133350"/>
            <a:chOff x="1039" y="2727"/>
            <a:chExt cx="334" cy="84"/>
          </a:xfrm>
        </p:grpSpPr>
        <p:sp>
          <p:nvSpPr>
            <p:cNvPr id="26709" name="WordArt 85">
              <a:extLst>
                <a:ext uri="{FF2B5EF4-FFF2-40B4-BE49-F238E27FC236}">
                  <a16:creationId xmlns:a16="http://schemas.microsoft.com/office/drawing/2014/main" id="{22CDCD10-9817-4DD2-ACAB-E60D49316B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  <p:sp>
          <p:nvSpPr>
            <p:cNvPr id="26710" name="WordArt 86">
              <a:extLst>
                <a:ext uri="{FF2B5EF4-FFF2-40B4-BE49-F238E27FC236}">
                  <a16:creationId xmlns:a16="http://schemas.microsoft.com/office/drawing/2014/main" id="{D440019D-6CD8-4E66-AEFA-F4CF2C34C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大河原町</a:t>
              </a:r>
            </a:p>
          </p:txBody>
        </p:sp>
      </p:grpSp>
      <p:grpSp>
        <p:nvGrpSpPr>
          <p:cNvPr id="26711" name="Group 87">
            <a:extLst>
              <a:ext uri="{FF2B5EF4-FFF2-40B4-BE49-F238E27FC236}">
                <a16:creationId xmlns:a16="http://schemas.microsoft.com/office/drawing/2014/main" id="{71A299C7-9508-4879-A692-2596A95D5FD8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8404225"/>
            <a:ext cx="396875" cy="133350"/>
            <a:chOff x="245" y="2727"/>
            <a:chExt cx="250" cy="84"/>
          </a:xfrm>
        </p:grpSpPr>
        <p:sp>
          <p:nvSpPr>
            <p:cNvPr id="26712" name="WordArt 88">
              <a:extLst>
                <a:ext uri="{FF2B5EF4-FFF2-40B4-BE49-F238E27FC236}">
                  <a16:creationId xmlns:a16="http://schemas.microsoft.com/office/drawing/2014/main" id="{5907C078-E82E-4E53-BDCF-D1E008FEB1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  <p:sp>
          <p:nvSpPr>
            <p:cNvPr id="26713" name="WordArt 89">
              <a:extLst>
                <a:ext uri="{FF2B5EF4-FFF2-40B4-BE49-F238E27FC236}">
                  <a16:creationId xmlns:a16="http://schemas.microsoft.com/office/drawing/2014/main" id="{4825B5A9-C2EB-4284-8697-7BAF5174A3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名取市</a:t>
              </a:r>
            </a:p>
          </p:txBody>
        </p:sp>
      </p:grpSp>
      <p:grpSp>
        <p:nvGrpSpPr>
          <p:cNvPr id="26714" name="Group 90">
            <a:extLst>
              <a:ext uri="{FF2B5EF4-FFF2-40B4-BE49-F238E27FC236}">
                <a16:creationId xmlns:a16="http://schemas.microsoft.com/office/drawing/2014/main" id="{B994E907-643C-4355-A8AB-297CE12FE7AE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8943975"/>
            <a:ext cx="396875" cy="133350"/>
            <a:chOff x="585" y="2727"/>
            <a:chExt cx="250" cy="84"/>
          </a:xfrm>
        </p:grpSpPr>
        <p:sp>
          <p:nvSpPr>
            <p:cNvPr id="26715" name="WordArt 91">
              <a:extLst>
                <a:ext uri="{FF2B5EF4-FFF2-40B4-BE49-F238E27FC236}">
                  <a16:creationId xmlns:a16="http://schemas.microsoft.com/office/drawing/2014/main" id="{CA70124C-2ABD-4EDC-90D2-547856D721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  <p:sp>
          <p:nvSpPr>
            <p:cNvPr id="26716" name="WordArt 92">
              <a:extLst>
                <a:ext uri="{FF2B5EF4-FFF2-40B4-BE49-F238E27FC236}">
                  <a16:creationId xmlns:a16="http://schemas.microsoft.com/office/drawing/2014/main" id="{847C971F-DE24-48D4-B326-8E683453C3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岩沼市</a:t>
              </a:r>
            </a:p>
          </p:txBody>
        </p:sp>
      </p:grpSp>
      <p:grpSp>
        <p:nvGrpSpPr>
          <p:cNvPr id="26717" name="Group 93">
            <a:extLst>
              <a:ext uri="{FF2B5EF4-FFF2-40B4-BE49-F238E27FC236}">
                <a16:creationId xmlns:a16="http://schemas.microsoft.com/office/drawing/2014/main" id="{2A37B780-B053-4B2B-8198-B90341B25A1C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8943975"/>
            <a:ext cx="396875" cy="133350"/>
            <a:chOff x="245" y="2871"/>
            <a:chExt cx="250" cy="84"/>
          </a:xfrm>
        </p:grpSpPr>
        <p:sp>
          <p:nvSpPr>
            <p:cNvPr id="26718" name="WordArt 94">
              <a:extLst>
                <a:ext uri="{FF2B5EF4-FFF2-40B4-BE49-F238E27FC236}">
                  <a16:creationId xmlns:a16="http://schemas.microsoft.com/office/drawing/2014/main" id="{21D00B84-ADD0-4441-8102-6FC7EA3FB6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8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  <p:sp>
          <p:nvSpPr>
            <p:cNvPr id="26719" name="WordArt 95">
              <a:extLst>
                <a:ext uri="{FF2B5EF4-FFF2-40B4-BE49-F238E27FC236}">
                  <a16:creationId xmlns:a16="http://schemas.microsoft.com/office/drawing/2014/main" id="{AD4FC677-4747-45EB-B1E5-F7AA9593DE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8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村田町</a:t>
              </a:r>
            </a:p>
          </p:txBody>
        </p:sp>
      </p:grpSp>
      <p:grpSp>
        <p:nvGrpSpPr>
          <p:cNvPr id="26720" name="Group 96">
            <a:extLst>
              <a:ext uri="{FF2B5EF4-FFF2-40B4-BE49-F238E27FC236}">
                <a16:creationId xmlns:a16="http://schemas.microsoft.com/office/drawing/2014/main" id="{C8850318-AF39-4C2C-81A2-523B0F6EAF08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8943975"/>
            <a:ext cx="396875" cy="133350"/>
            <a:chOff x="585" y="2160"/>
            <a:chExt cx="250" cy="84"/>
          </a:xfrm>
        </p:grpSpPr>
        <p:sp>
          <p:nvSpPr>
            <p:cNvPr id="26721" name="WordArt 97">
              <a:extLst>
                <a:ext uri="{FF2B5EF4-FFF2-40B4-BE49-F238E27FC236}">
                  <a16:creationId xmlns:a16="http://schemas.microsoft.com/office/drawing/2014/main" id="{C3AE7CDF-3A7B-4DA4-94E5-947DCEB054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  <p:sp>
          <p:nvSpPr>
            <p:cNvPr id="26722" name="WordArt 98">
              <a:extLst>
                <a:ext uri="{FF2B5EF4-FFF2-40B4-BE49-F238E27FC236}">
                  <a16:creationId xmlns:a16="http://schemas.microsoft.com/office/drawing/2014/main" id="{F05A0951-215D-45B3-9174-472614655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蔵王町</a:t>
              </a:r>
            </a:p>
          </p:txBody>
        </p:sp>
      </p:grpSp>
      <p:grpSp>
        <p:nvGrpSpPr>
          <p:cNvPr id="26723" name="Group 99">
            <a:extLst>
              <a:ext uri="{FF2B5EF4-FFF2-40B4-BE49-F238E27FC236}">
                <a16:creationId xmlns:a16="http://schemas.microsoft.com/office/drawing/2014/main" id="{D06ACB88-978C-4BC6-A3A8-D8D82B3B6889}"/>
              </a:ext>
            </a:extLst>
          </p:cNvPr>
          <p:cNvGrpSpPr>
            <a:grpSpLocks/>
          </p:cNvGrpSpPr>
          <p:nvPr/>
        </p:nvGrpSpPr>
        <p:grpSpPr bwMode="auto">
          <a:xfrm>
            <a:off x="3162300" y="10204450"/>
            <a:ext cx="396875" cy="133350"/>
            <a:chOff x="640" y="2387"/>
            <a:chExt cx="250" cy="84"/>
          </a:xfrm>
        </p:grpSpPr>
        <p:sp>
          <p:nvSpPr>
            <p:cNvPr id="26724" name="WordArt 100">
              <a:extLst>
                <a:ext uri="{FF2B5EF4-FFF2-40B4-BE49-F238E27FC236}">
                  <a16:creationId xmlns:a16="http://schemas.microsoft.com/office/drawing/2014/main" id="{1A716330-48B4-4EFB-BD0D-D29788033A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  <p:sp>
          <p:nvSpPr>
            <p:cNvPr id="26725" name="WordArt 101">
              <a:extLst>
                <a:ext uri="{FF2B5EF4-FFF2-40B4-BE49-F238E27FC236}">
                  <a16:creationId xmlns:a16="http://schemas.microsoft.com/office/drawing/2014/main" id="{1F3A2ABB-4212-43D7-A7CD-53C3B21566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角田市</a:t>
              </a:r>
            </a:p>
          </p:txBody>
        </p:sp>
      </p:grpSp>
      <p:grpSp>
        <p:nvGrpSpPr>
          <p:cNvPr id="26726" name="Group 102">
            <a:extLst>
              <a:ext uri="{FF2B5EF4-FFF2-40B4-BE49-F238E27FC236}">
                <a16:creationId xmlns:a16="http://schemas.microsoft.com/office/drawing/2014/main" id="{947F08BC-F1FD-4AA5-B068-267A17558415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9775825"/>
            <a:ext cx="530225" cy="133350"/>
            <a:chOff x="1096" y="2532"/>
            <a:chExt cx="334" cy="84"/>
          </a:xfrm>
        </p:grpSpPr>
        <p:sp>
          <p:nvSpPr>
            <p:cNvPr id="26727" name="WordArt 103">
              <a:extLst>
                <a:ext uri="{FF2B5EF4-FFF2-40B4-BE49-F238E27FC236}">
                  <a16:creationId xmlns:a16="http://schemas.microsoft.com/office/drawing/2014/main" id="{3AFABAA8-4937-42D2-A527-B04C2C784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5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  <p:sp>
          <p:nvSpPr>
            <p:cNvPr id="26728" name="WordArt 104">
              <a:extLst>
                <a:ext uri="{FF2B5EF4-FFF2-40B4-BE49-F238E27FC236}">
                  <a16:creationId xmlns:a16="http://schemas.microsoft.com/office/drawing/2014/main" id="{FC337916-C271-4612-B24E-DA67E0E6E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5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七ヶ宿町</a:t>
              </a:r>
            </a:p>
          </p:txBody>
        </p:sp>
      </p:grpSp>
      <p:grpSp>
        <p:nvGrpSpPr>
          <p:cNvPr id="26729" name="Group 105">
            <a:extLst>
              <a:ext uri="{FF2B5EF4-FFF2-40B4-BE49-F238E27FC236}">
                <a16:creationId xmlns:a16="http://schemas.microsoft.com/office/drawing/2014/main" id="{9DA12100-0110-4415-A44B-614E804A1FE0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9934575"/>
            <a:ext cx="396875" cy="133350"/>
            <a:chOff x="300" y="2531"/>
            <a:chExt cx="250" cy="84"/>
          </a:xfrm>
        </p:grpSpPr>
        <p:sp>
          <p:nvSpPr>
            <p:cNvPr id="26730" name="WordArt 106">
              <a:extLst>
                <a:ext uri="{FF2B5EF4-FFF2-40B4-BE49-F238E27FC236}">
                  <a16:creationId xmlns:a16="http://schemas.microsoft.com/office/drawing/2014/main" id="{C8349BF1-C524-499F-AB64-F9FA8538C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53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  <p:sp>
          <p:nvSpPr>
            <p:cNvPr id="26731" name="WordArt 107">
              <a:extLst>
                <a:ext uri="{FF2B5EF4-FFF2-40B4-BE49-F238E27FC236}">
                  <a16:creationId xmlns:a16="http://schemas.microsoft.com/office/drawing/2014/main" id="{6F9D458D-F65D-4A74-8471-A1877429CB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53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白石市</a:t>
              </a:r>
            </a:p>
          </p:txBody>
        </p:sp>
      </p:grpSp>
      <p:grpSp>
        <p:nvGrpSpPr>
          <p:cNvPr id="26732" name="Group 108">
            <a:extLst>
              <a:ext uri="{FF2B5EF4-FFF2-40B4-BE49-F238E27FC236}">
                <a16:creationId xmlns:a16="http://schemas.microsoft.com/office/drawing/2014/main" id="{E2143E02-C6B6-407B-B605-321F73811971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11195050"/>
            <a:ext cx="396875" cy="133350"/>
            <a:chOff x="245" y="4541"/>
            <a:chExt cx="250" cy="84"/>
          </a:xfrm>
        </p:grpSpPr>
        <p:sp>
          <p:nvSpPr>
            <p:cNvPr id="26733" name="WordArt 109">
              <a:extLst>
                <a:ext uri="{FF2B5EF4-FFF2-40B4-BE49-F238E27FC236}">
                  <a16:creationId xmlns:a16="http://schemas.microsoft.com/office/drawing/2014/main" id="{35E2B8D9-504D-4EC0-8A94-D686E32D8D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4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  <p:sp>
          <p:nvSpPr>
            <p:cNvPr id="26734" name="WordArt 110">
              <a:extLst>
                <a:ext uri="{FF2B5EF4-FFF2-40B4-BE49-F238E27FC236}">
                  <a16:creationId xmlns:a16="http://schemas.microsoft.com/office/drawing/2014/main" id="{47C01EC9-D7C5-4BD2-8D52-4E3E15630D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4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丸森町</a:t>
              </a:r>
            </a:p>
          </p:txBody>
        </p:sp>
      </p:grpSp>
      <p:grpSp>
        <p:nvGrpSpPr>
          <p:cNvPr id="26735" name="Group 111">
            <a:extLst>
              <a:ext uri="{FF2B5EF4-FFF2-40B4-BE49-F238E27FC236}">
                <a16:creationId xmlns:a16="http://schemas.microsoft.com/office/drawing/2014/main" id="{9C0D1C28-BA14-4D23-B516-87981A6E7042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10385425"/>
            <a:ext cx="396875" cy="133350"/>
            <a:chOff x="300" y="4201"/>
            <a:chExt cx="250" cy="84"/>
          </a:xfrm>
        </p:grpSpPr>
        <p:sp>
          <p:nvSpPr>
            <p:cNvPr id="26736" name="WordArt 112">
              <a:extLst>
                <a:ext uri="{FF2B5EF4-FFF2-40B4-BE49-F238E27FC236}">
                  <a16:creationId xmlns:a16="http://schemas.microsoft.com/office/drawing/2014/main" id="{46D267D5-179D-4699-9910-4318851328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  <p:sp>
          <p:nvSpPr>
            <p:cNvPr id="26737" name="WordArt 113">
              <a:extLst>
                <a:ext uri="{FF2B5EF4-FFF2-40B4-BE49-F238E27FC236}">
                  <a16:creationId xmlns:a16="http://schemas.microsoft.com/office/drawing/2014/main" id="{CA7ADA36-502B-4D25-AE6B-9254B7D13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山元町</a:t>
              </a:r>
            </a:p>
          </p:txBody>
        </p:sp>
      </p:grpSp>
      <p:grpSp>
        <p:nvGrpSpPr>
          <p:cNvPr id="26738" name="Group 114">
            <a:extLst>
              <a:ext uri="{FF2B5EF4-FFF2-40B4-BE49-F238E27FC236}">
                <a16:creationId xmlns:a16="http://schemas.microsoft.com/office/drawing/2014/main" id="{4237E1BF-9D61-4CB3-9B74-F384DEE7858E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9596438"/>
            <a:ext cx="396875" cy="133350"/>
            <a:chOff x="640" y="4201"/>
            <a:chExt cx="250" cy="84"/>
          </a:xfrm>
        </p:grpSpPr>
        <p:sp>
          <p:nvSpPr>
            <p:cNvPr id="26739" name="WordArt 115">
              <a:extLst>
                <a:ext uri="{FF2B5EF4-FFF2-40B4-BE49-F238E27FC236}">
                  <a16:creationId xmlns:a16="http://schemas.microsoft.com/office/drawing/2014/main" id="{0846C7EB-6187-4421-9439-08025B6221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2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  <p:sp>
          <p:nvSpPr>
            <p:cNvPr id="26740" name="WordArt 116">
              <a:extLst>
                <a:ext uri="{FF2B5EF4-FFF2-40B4-BE49-F238E27FC236}">
                  <a16:creationId xmlns:a16="http://schemas.microsoft.com/office/drawing/2014/main" id="{45D60550-92FD-419B-A38D-B90CF05BE8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2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亘理町</a:t>
              </a:r>
            </a:p>
          </p:txBody>
        </p:sp>
      </p:grpSp>
      <p:grpSp>
        <p:nvGrpSpPr>
          <p:cNvPr id="26741" name="Group 117">
            <a:extLst>
              <a:ext uri="{FF2B5EF4-FFF2-40B4-BE49-F238E27FC236}">
                <a16:creationId xmlns:a16="http://schemas.microsoft.com/office/drawing/2014/main" id="{BD69C5AA-CCC1-49EB-A77A-EFA9DED01700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9213850"/>
            <a:ext cx="396875" cy="133350"/>
            <a:chOff x="300" y="4345"/>
            <a:chExt cx="250" cy="84"/>
          </a:xfrm>
        </p:grpSpPr>
        <p:sp>
          <p:nvSpPr>
            <p:cNvPr id="26742" name="WordArt 118">
              <a:extLst>
                <a:ext uri="{FF2B5EF4-FFF2-40B4-BE49-F238E27FC236}">
                  <a16:creationId xmlns:a16="http://schemas.microsoft.com/office/drawing/2014/main" id="{DC555774-F6F1-4C2C-AF52-7C2115C4A2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  <p:sp>
          <p:nvSpPr>
            <p:cNvPr id="26743" name="WordArt 119">
              <a:extLst>
                <a:ext uri="{FF2B5EF4-FFF2-40B4-BE49-F238E27FC236}">
                  <a16:creationId xmlns:a16="http://schemas.microsoft.com/office/drawing/2014/main" id="{C36C1C8C-75C4-4F6A-A900-968C039DC9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柴田町</a:t>
              </a:r>
            </a:p>
          </p:txBody>
        </p:sp>
      </p:grpSp>
      <p:grpSp>
        <p:nvGrpSpPr>
          <p:cNvPr id="26744" name="Group 120">
            <a:extLst>
              <a:ext uri="{FF2B5EF4-FFF2-40B4-BE49-F238E27FC236}">
                <a16:creationId xmlns:a16="http://schemas.microsoft.com/office/drawing/2014/main" id="{DD045F47-E7C3-427E-9AE9-3A434B628454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8404225"/>
            <a:ext cx="396875" cy="133350"/>
            <a:chOff x="640" y="4345"/>
            <a:chExt cx="250" cy="84"/>
          </a:xfrm>
        </p:grpSpPr>
        <p:sp>
          <p:nvSpPr>
            <p:cNvPr id="26745" name="WordArt 121">
              <a:extLst>
                <a:ext uri="{FF2B5EF4-FFF2-40B4-BE49-F238E27FC236}">
                  <a16:creationId xmlns:a16="http://schemas.microsoft.com/office/drawing/2014/main" id="{DF997518-669A-44D6-A0FA-03F917F1FD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  <p:sp>
          <p:nvSpPr>
            <p:cNvPr id="26746" name="WordArt 122">
              <a:extLst>
                <a:ext uri="{FF2B5EF4-FFF2-40B4-BE49-F238E27FC236}">
                  <a16:creationId xmlns:a16="http://schemas.microsoft.com/office/drawing/2014/main" id="{6E97975D-5F9D-4C19-B312-C5AFC96C46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川崎町</a:t>
              </a:r>
            </a:p>
          </p:txBody>
        </p:sp>
      </p:grpSp>
      <p:grpSp>
        <p:nvGrpSpPr>
          <p:cNvPr id="26747" name="Group 123">
            <a:extLst>
              <a:ext uri="{FF2B5EF4-FFF2-40B4-BE49-F238E27FC236}">
                <a16:creationId xmlns:a16="http://schemas.microsoft.com/office/drawing/2014/main" id="{036E972F-53AB-49ED-82D1-D598A503B50C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7256463"/>
            <a:ext cx="530225" cy="133350"/>
            <a:chOff x="1039" y="2871"/>
            <a:chExt cx="334" cy="84"/>
          </a:xfrm>
        </p:grpSpPr>
        <p:sp>
          <p:nvSpPr>
            <p:cNvPr id="26748" name="WordArt 124">
              <a:extLst>
                <a:ext uri="{FF2B5EF4-FFF2-40B4-BE49-F238E27FC236}">
                  <a16:creationId xmlns:a16="http://schemas.microsoft.com/office/drawing/2014/main" id="{E16D6417-86B5-44F4-B192-C4957255D1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87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  <p:sp>
          <p:nvSpPr>
            <p:cNvPr id="26749" name="WordArt 125">
              <a:extLst>
                <a:ext uri="{FF2B5EF4-FFF2-40B4-BE49-F238E27FC236}">
                  <a16:creationId xmlns:a16="http://schemas.microsoft.com/office/drawing/2014/main" id="{21856CF7-F76D-46D5-92EF-DAE072F224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87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七ヶ浜町</a:t>
              </a:r>
            </a:p>
          </p:txBody>
        </p:sp>
      </p:grpSp>
      <p:grpSp>
        <p:nvGrpSpPr>
          <p:cNvPr id="26750" name="Group 126">
            <a:extLst>
              <a:ext uri="{FF2B5EF4-FFF2-40B4-BE49-F238E27FC236}">
                <a16:creationId xmlns:a16="http://schemas.microsoft.com/office/drawing/2014/main" id="{4EDAE4F2-C9A8-4E89-9ED3-4BC7858AB0D4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7031038"/>
            <a:ext cx="396875" cy="133350"/>
            <a:chOff x="640" y="3438"/>
            <a:chExt cx="250" cy="84"/>
          </a:xfrm>
        </p:grpSpPr>
        <p:sp>
          <p:nvSpPr>
            <p:cNvPr id="26751" name="WordArt 127">
              <a:extLst>
                <a:ext uri="{FF2B5EF4-FFF2-40B4-BE49-F238E27FC236}">
                  <a16:creationId xmlns:a16="http://schemas.microsoft.com/office/drawing/2014/main" id="{82817BDC-96DC-4C97-A392-F3EF95151D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  <p:sp>
          <p:nvSpPr>
            <p:cNvPr id="26752" name="WordArt 128">
              <a:extLst>
                <a:ext uri="{FF2B5EF4-FFF2-40B4-BE49-F238E27FC236}">
                  <a16:creationId xmlns:a16="http://schemas.microsoft.com/office/drawing/2014/main" id="{665C8C7D-11D0-4E8E-AA9E-6B083F1B8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利府町</a:t>
              </a:r>
            </a:p>
          </p:txBody>
        </p:sp>
      </p:grpSp>
      <p:grpSp>
        <p:nvGrpSpPr>
          <p:cNvPr id="26753" name="Group 129">
            <a:extLst>
              <a:ext uri="{FF2B5EF4-FFF2-40B4-BE49-F238E27FC236}">
                <a16:creationId xmlns:a16="http://schemas.microsoft.com/office/drawing/2014/main" id="{D559DB4E-5BEE-4993-BCB4-9186C433352A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7210425"/>
            <a:ext cx="530225" cy="133350"/>
            <a:chOff x="1039" y="2160"/>
            <a:chExt cx="334" cy="84"/>
          </a:xfrm>
        </p:grpSpPr>
        <p:sp>
          <p:nvSpPr>
            <p:cNvPr id="26754" name="WordArt 130">
              <a:extLst>
                <a:ext uri="{FF2B5EF4-FFF2-40B4-BE49-F238E27FC236}">
                  <a16:creationId xmlns:a16="http://schemas.microsoft.com/office/drawing/2014/main" id="{C24EF710-2978-4AFD-8DCE-7DD8ADAA27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9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  <p:sp>
          <p:nvSpPr>
            <p:cNvPr id="26755" name="WordArt 131">
              <a:extLst>
                <a:ext uri="{FF2B5EF4-FFF2-40B4-BE49-F238E27FC236}">
                  <a16:creationId xmlns:a16="http://schemas.microsoft.com/office/drawing/2014/main" id="{5F83748A-7BC7-4B9C-B0B5-644EF1D49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0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多賀城市</a:t>
              </a:r>
            </a:p>
          </p:txBody>
        </p:sp>
      </p:grpSp>
      <p:grpSp>
        <p:nvGrpSpPr>
          <p:cNvPr id="26756" name="Group 132">
            <a:extLst>
              <a:ext uri="{FF2B5EF4-FFF2-40B4-BE49-F238E27FC236}">
                <a16:creationId xmlns:a16="http://schemas.microsoft.com/office/drawing/2014/main" id="{1CE198CB-BCEB-4BCE-B493-487E362E13B7}"/>
              </a:ext>
            </a:extLst>
          </p:cNvPr>
          <p:cNvGrpSpPr>
            <a:grpSpLocks/>
          </p:cNvGrpSpPr>
          <p:nvPr/>
        </p:nvGrpSpPr>
        <p:grpSpPr bwMode="auto">
          <a:xfrm>
            <a:off x="4891088" y="6850063"/>
            <a:ext cx="396875" cy="133350"/>
            <a:chOff x="300" y="2387"/>
            <a:chExt cx="250" cy="84"/>
          </a:xfrm>
        </p:grpSpPr>
        <p:sp>
          <p:nvSpPr>
            <p:cNvPr id="26757" name="WordArt 133">
              <a:extLst>
                <a:ext uri="{FF2B5EF4-FFF2-40B4-BE49-F238E27FC236}">
                  <a16:creationId xmlns:a16="http://schemas.microsoft.com/office/drawing/2014/main" id="{FF7920FB-1992-4291-A4A7-F7699C6377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23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  <p:sp>
          <p:nvSpPr>
            <p:cNvPr id="26758" name="WordArt 134">
              <a:extLst>
                <a:ext uri="{FF2B5EF4-FFF2-40B4-BE49-F238E27FC236}">
                  <a16:creationId xmlns:a16="http://schemas.microsoft.com/office/drawing/2014/main" id="{C0306693-5BAB-4359-8F20-D33F28FB26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23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塩竃市</a:t>
              </a:r>
            </a:p>
          </p:txBody>
        </p:sp>
      </p:grpSp>
      <p:grpSp>
        <p:nvGrpSpPr>
          <p:cNvPr id="26759" name="Group 135">
            <a:extLst>
              <a:ext uri="{FF2B5EF4-FFF2-40B4-BE49-F238E27FC236}">
                <a16:creationId xmlns:a16="http://schemas.microsoft.com/office/drawing/2014/main" id="{EBB808C7-7978-4E2F-B605-30A9812602DB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6399213"/>
            <a:ext cx="396875" cy="133350"/>
            <a:chOff x="640" y="3294"/>
            <a:chExt cx="250" cy="84"/>
          </a:xfrm>
        </p:grpSpPr>
        <p:sp>
          <p:nvSpPr>
            <p:cNvPr id="26760" name="WordArt 136">
              <a:extLst>
                <a:ext uri="{FF2B5EF4-FFF2-40B4-BE49-F238E27FC236}">
                  <a16:creationId xmlns:a16="http://schemas.microsoft.com/office/drawing/2014/main" id="{C718005F-89FF-4BB9-B4D0-56D4F49B8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  <p:sp>
          <p:nvSpPr>
            <p:cNvPr id="26761" name="WordArt 137">
              <a:extLst>
                <a:ext uri="{FF2B5EF4-FFF2-40B4-BE49-F238E27FC236}">
                  <a16:creationId xmlns:a16="http://schemas.microsoft.com/office/drawing/2014/main" id="{C59D59FF-F1DE-4E0E-9BD5-4D09D3384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富谷町</a:t>
              </a:r>
            </a:p>
          </p:txBody>
        </p:sp>
      </p:grpSp>
      <p:grpSp>
        <p:nvGrpSpPr>
          <p:cNvPr id="26762" name="Group 138">
            <a:extLst>
              <a:ext uri="{FF2B5EF4-FFF2-40B4-BE49-F238E27FC236}">
                <a16:creationId xmlns:a16="http://schemas.microsoft.com/office/drawing/2014/main" id="{9A8B239F-C7DF-46CB-BB2B-3611CC216885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5905500"/>
            <a:ext cx="396875" cy="133350"/>
            <a:chOff x="585" y="3974"/>
            <a:chExt cx="250" cy="84"/>
          </a:xfrm>
        </p:grpSpPr>
        <p:sp>
          <p:nvSpPr>
            <p:cNvPr id="26763" name="WordArt 139">
              <a:extLst>
                <a:ext uri="{FF2B5EF4-FFF2-40B4-BE49-F238E27FC236}">
                  <a16:creationId xmlns:a16="http://schemas.microsoft.com/office/drawing/2014/main" id="{385A96CB-9F09-4CEA-AD86-44181AA336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9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  <p:sp>
          <p:nvSpPr>
            <p:cNvPr id="26764" name="WordArt 140">
              <a:extLst>
                <a:ext uri="{FF2B5EF4-FFF2-40B4-BE49-F238E27FC236}">
                  <a16:creationId xmlns:a16="http://schemas.microsoft.com/office/drawing/2014/main" id="{2193AB43-6EFD-41AD-B405-CF815FE99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9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松島町</a:t>
              </a:r>
            </a:p>
          </p:txBody>
        </p:sp>
      </p:grpSp>
      <p:grpSp>
        <p:nvGrpSpPr>
          <p:cNvPr id="26765" name="Group 141">
            <a:extLst>
              <a:ext uri="{FF2B5EF4-FFF2-40B4-BE49-F238E27FC236}">
                <a16:creationId xmlns:a16="http://schemas.microsoft.com/office/drawing/2014/main" id="{00051358-3A7F-42A4-BE33-DCF4F4D87A4B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5073650"/>
            <a:ext cx="396875" cy="133350"/>
            <a:chOff x="300" y="3294"/>
            <a:chExt cx="250" cy="84"/>
          </a:xfrm>
        </p:grpSpPr>
        <p:sp>
          <p:nvSpPr>
            <p:cNvPr id="26766" name="WordArt 142">
              <a:extLst>
                <a:ext uri="{FF2B5EF4-FFF2-40B4-BE49-F238E27FC236}">
                  <a16:creationId xmlns:a16="http://schemas.microsoft.com/office/drawing/2014/main" id="{42E1E200-000C-4507-BCCC-DBC3DE4FBD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  <p:sp>
          <p:nvSpPr>
            <p:cNvPr id="26767" name="WordArt 143">
              <a:extLst>
                <a:ext uri="{FF2B5EF4-FFF2-40B4-BE49-F238E27FC236}">
                  <a16:creationId xmlns:a16="http://schemas.microsoft.com/office/drawing/2014/main" id="{7E745EED-6A6C-45DF-8A03-C27A2C1954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色麻町</a:t>
              </a:r>
            </a:p>
          </p:txBody>
        </p:sp>
      </p:grpSp>
      <p:grpSp>
        <p:nvGrpSpPr>
          <p:cNvPr id="26768" name="Group 144">
            <a:extLst>
              <a:ext uri="{FF2B5EF4-FFF2-40B4-BE49-F238E27FC236}">
                <a16:creationId xmlns:a16="http://schemas.microsoft.com/office/drawing/2014/main" id="{F71C24D8-543C-45A6-AFFE-E736C95C98CB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5162550"/>
            <a:ext cx="396875" cy="133350"/>
            <a:chOff x="300" y="3438"/>
            <a:chExt cx="250" cy="84"/>
          </a:xfrm>
        </p:grpSpPr>
        <p:sp>
          <p:nvSpPr>
            <p:cNvPr id="26769" name="WordArt 145">
              <a:extLst>
                <a:ext uri="{FF2B5EF4-FFF2-40B4-BE49-F238E27FC236}">
                  <a16:creationId xmlns:a16="http://schemas.microsoft.com/office/drawing/2014/main" id="{F254527C-8575-48C5-91C4-763A92EAA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0" y="343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  <p:sp>
          <p:nvSpPr>
            <p:cNvPr id="26770" name="WordArt 146">
              <a:extLst>
                <a:ext uri="{FF2B5EF4-FFF2-40B4-BE49-F238E27FC236}">
                  <a16:creationId xmlns:a16="http://schemas.microsoft.com/office/drawing/2014/main" id="{D5932ABC-7F7A-4211-BB5F-C76A5AD1DE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" y="343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大郷町</a:t>
              </a:r>
            </a:p>
          </p:txBody>
        </p:sp>
      </p:grpSp>
      <p:grpSp>
        <p:nvGrpSpPr>
          <p:cNvPr id="26771" name="Group 147">
            <a:extLst>
              <a:ext uri="{FF2B5EF4-FFF2-40B4-BE49-F238E27FC236}">
                <a16:creationId xmlns:a16="http://schemas.microsoft.com/office/drawing/2014/main" id="{ACAA7705-E0A6-4D8C-9E6A-9CBF7F1BDA01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5703888"/>
            <a:ext cx="396875" cy="133350"/>
            <a:chOff x="245" y="3634"/>
            <a:chExt cx="250" cy="84"/>
          </a:xfrm>
        </p:grpSpPr>
        <p:sp>
          <p:nvSpPr>
            <p:cNvPr id="26772" name="WordArt 148">
              <a:extLst>
                <a:ext uri="{FF2B5EF4-FFF2-40B4-BE49-F238E27FC236}">
                  <a16:creationId xmlns:a16="http://schemas.microsoft.com/office/drawing/2014/main" id="{BDF2939A-9E71-4E94-B837-F5A06D0321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  <p:sp>
          <p:nvSpPr>
            <p:cNvPr id="26773" name="WordArt 149">
              <a:extLst>
                <a:ext uri="{FF2B5EF4-FFF2-40B4-BE49-F238E27FC236}">
                  <a16:creationId xmlns:a16="http://schemas.microsoft.com/office/drawing/2014/main" id="{1DB850AE-C28E-4D23-A5BE-7FC3F0C3A8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大衡村</a:t>
              </a:r>
            </a:p>
          </p:txBody>
        </p:sp>
      </p:grpSp>
      <p:grpSp>
        <p:nvGrpSpPr>
          <p:cNvPr id="26774" name="Group 150">
            <a:extLst>
              <a:ext uri="{FF2B5EF4-FFF2-40B4-BE49-F238E27FC236}">
                <a16:creationId xmlns:a16="http://schemas.microsoft.com/office/drawing/2014/main" id="{85CA4B71-07BC-4312-9A4D-B6F77DEBE1FF}"/>
              </a:ext>
            </a:extLst>
          </p:cNvPr>
          <p:cNvGrpSpPr>
            <a:grpSpLocks/>
          </p:cNvGrpSpPr>
          <p:nvPr/>
        </p:nvGrpSpPr>
        <p:grpSpPr bwMode="auto">
          <a:xfrm>
            <a:off x="5775325" y="5254625"/>
            <a:ext cx="396875" cy="133350"/>
            <a:chOff x="245" y="3778"/>
            <a:chExt cx="250" cy="84"/>
          </a:xfrm>
        </p:grpSpPr>
        <p:sp>
          <p:nvSpPr>
            <p:cNvPr id="26775" name="WordArt 151">
              <a:extLst>
                <a:ext uri="{FF2B5EF4-FFF2-40B4-BE49-F238E27FC236}">
                  <a16:creationId xmlns:a16="http://schemas.microsoft.com/office/drawing/2014/main" id="{2485B574-B6E9-4667-9226-A453F7DC7C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  <p:sp>
          <p:nvSpPr>
            <p:cNvPr id="26776" name="WordArt 152">
              <a:extLst>
                <a:ext uri="{FF2B5EF4-FFF2-40B4-BE49-F238E27FC236}">
                  <a16:creationId xmlns:a16="http://schemas.microsoft.com/office/drawing/2014/main" id="{D57A8DC6-5BD1-4716-8717-A36E0A7699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涌谷町</a:t>
              </a:r>
            </a:p>
          </p:txBody>
        </p:sp>
      </p:grpSp>
      <p:grpSp>
        <p:nvGrpSpPr>
          <p:cNvPr id="26777" name="Group 153">
            <a:extLst>
              <a:ext uri="{FF2B5EF4-FFF2-40B4-BE49-F238E27FC236}">
                <a16:creationId xmlns:a16="http://schemas.microsoft.com/office/drawing/2014/main" id="{DB42FB62-64B5-4081-8DA2-FB3D6D4C5BA0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6334125"/>
            <a:ext cx="396875" cy="133350"/>
            <a:chOff x="585" y="3778"/>
            <a:chExt cx="250" cy="84"/>
          </a:xfrm>
        </p:grpSpPr>
        <p:sp>
          <p:nvSpPr>
            <p:cNvPr id="26778" name="WordArt 154">
              <a:extLst>
                <a:ext uri="{FF2B5EF4-FFF2-40B4-BE49-F238E27FC236}">
                  <a16:creationId xmlns:a16="http://schemas.microsoft.com/office/drawing/2014/main" id="{42CEB031-13F8-4439-911F-177D2AF51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77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  <p:sp>
          <p:nvSpPr>
            <p:cNvPr id="26779" name="WordArt 155">
              <a:extLst>
                <a:ext uri="{FF2B5EF4-FFF2-40B4-BE49-F238E27FC236}">
                  <a16:creationId xmlns:a16="http://schemas.microsoft.com/office/drawing/2014/main" id="{7DB2189B-F796-4D9D-9150-2D9628E620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77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大和町</a:t>
              </a:r>
            </a:p>
          </p:txBody>
        </p:sp>
      </p:grpSp>
      <p:grpSp>
        <p:nvGrpSpPr>
          <p:cNvPr id="26780" name="Group 156">
            <a:extLst>
              <a:ext uri="{FF2B5EF4-FFF2-40B4-BE49-F238E27FC236}">
                <a16:creationId xmlns:a16="http://schemas.microsoft.com/office/drawing/2014/main" id="{751D2935-45E7-4276-9476-832412AFE1DE}"/>
              </a:ext>
            </a:extLst>
          </p:cNvPr>
          <p:cNvGrpSpPr>
            <a:grpSpLocks/>
          </p:cNvGrpSpPr>
          <p:nvPr/>
        </p:nvGrpSpPr>
        <p:grpSpPr bwMode="auto">
          <a:xfrm>
            <a:off x="5710238" y="6446838"/>
            <a:ext cx="530225" cy="133350"/>
            <a:chOff x="1096" y="2388"/>
            <a:chExt cx="334" cy="84"/>
          </a:xfrm>
        </p:grpSpPr>
        <p:sp>
          <p:nvSpPr>
            <p:cNvPr id="26781" name="WordArt 157">
              <a:extLst>
                <a:ext uri="{FF2B5EF4-FFF2-40B4-BE49-F238E27FC236}">
                  <a16:creationId xmlns:a16="http://schemas.microsoft.com/office/drawing/2014/main" id="{596047D0-1F71-46D5-BA5A-465AD33981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3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  <p:sp>
          <p:nvSpPr>
            <p:cNvPr id="26782" name="WordArt 158">
              <a:extLst>
                <a:ext uri="{FF2B5EF4-FFF2-40B4-BE49-F238E27FC236}">
                  <a16:creationId xmlns:a16="http://schemas.microsoft.com/office/drawing/2014/main" id="{B6F6577D-C34E-4E2C-A9C5-6541B681D5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3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東松島市</a:t>
              </a:r>
            </a:p>
          </p:txBody>
        </p:sp>
      </p:grpSp>
      <p:grpSp>
        <p:nvGrpSpPr>
          <p:cNvPr id="26783" name="Group 159">
            <a:extLst>
              <a:ext uri="{FF2B5EF4-FFF2-40B4-BE49-F238E27FC236}">
                <a16:creationId xmlns:a16="http://schemas.microsoft.com/office/drawing/2014/main" id="{F8F0ADEE-3752-475A-8476-F40EDA48CF11}"/>
              </a:ext>
            </a:extLst>
          </p:cNvPr>
          <p:cNvGrpSpPr>
            <a:grpSpLocks/>
          </p:cNvGrpSpPr>
          <p:nvPr/>
        </p:nvGrpSpPr>
        <p:grpSpPr bwMode="auto">
          <a:xfrm>
            <a:off x="5775325" y="5862638"/>
            <a:ext cx="396875" cy="133350"/>
            <a:chOff x="585" y="3634"/>
            <a:chExt cx="250" cy="84"/>
          </a:xfrm>
        </p:grpSpPr>
        <p:sp>
          <p:nvSpPr>
            <p:cNvPr id="26784" name="WordArt 160">
              <a:extLst>
                <a:ext uri="{FF2B5EF4-FFF2-40B4-BE49-F238E27FC236}">
                  <a16:creationId xmlns:a16="http://schemas.microsoft.com/office/drawing/2014/main" id="{624E3200-848B-4FDC-B1B7-89DEF28A8E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26785" name="WordArt 161">
              <a:extLst>
                <a:ext uri="{FF2B5EF4-FFF2-40B4-BE49-F238E27FC236}">
                  <a16:creationId xmlns:a16="http://schemas.microsoft.com/office/drawing/2014/main" id="{59757A09-627B-44D0-800F-A099B126BB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sp>
        <p:nvSpPr>
          <p:cNvPr id="26786" name="Rectangle 162">
            <a:extLst>
              <a:ext uri="{FF2B5EF4-FFF2-40B4-BE49-F238E27FC236}">
                <a16:creationId xmlns:a16="http://schemas.microsoft.com/office/drawing/2014/main" id="{0C260343-D2FF-4958-A328-36EA71AF2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2172950"/>
            <a:ext cx="360363" cy="360363"/>
          </a:xfrm>
          <a:prstGeom prst="rect">
            <a:avLst/>
          </a:prstGeom>
          <a:solidFill>
            <a:srgbClr val="99CC00"/>
          </a:solidFill>
          <a:ln w="381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87" name="Rectangle 163">
            <a:extLst>
              <a:ext uri="{FF2B5EF4-FFF2-40B4-BE49-F238E27FC236}">
                <a16:creationId xmlns:a16="http://schemas.microsoft.com/office/drawing/2014/main" id="{CA2A2DD7-440F-4ACE-8CB0-658220FE9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12172950"/>
            <a:ext cx="360362" cy="360363"/>
          </a:xfrm>
          <a:prstGeom prst="rect">
            <a:avLst/>
          </a:prstGeom>
          <a:solidFill>
            <a:srgbClr val="FFCC00"/>
          </a:solidFill>
          <a:ln w="381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640</Words>
  <PresentationFormat>A3 297x420 mm</PresentationFormat>
  <Paragraphs>640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宮城県の地図</dc:title>
  <dc:subject>宮城県の地図</dc:subject>
  <dc:creator>digipot.net</dc:creator>
  <cp:revision>1</cp:revision>
  <dcterms:created xsi:type="dcterms:W3CDTF">2011-09-01T12:09:10Z</dcterms:created>
  <dcterms:modified xsi:type="dcterms:W3CDTF">2019-01-28T01:57:15Z</dcterms:modified>
  <cp:version>1</cp:version>
</cp:coreProperties>
</file>